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8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82172-D611-EE4E-06FB-D7BB5CE36928}" v="2" dt="2024-04-27T15:04:37.063"/>
    <p1510:client id="{1E0F59C2-4D91-4A64-BA09-C4E48FC8D582}" v="33" dt="2024-04-27T14:55:30.789"/>
    <p1510:client id="{6EBBB7A4-0963-6DCD-03FD-467AC9E7BB35}" v="114" dt="2024-04-26T23:47:45.936"/>
    <p1510:client id="{79BCDE36-7326-8376-0E84-91EC0BCB034A}" v="84" dt="2024-04-26T22:18:22.040"/>
    <p1510:client id="{F3A78782-1EE5-14C4-E062-858D5380E0F6}" v="9" dt="2024-04-27T14:06:55.944"/>
    <p1510:client id="{F5FFF506-7507-B6A4-D5C2-15E96212ADA0}" v="40" dt="2024-04-26T23:23:32.179"/>
    <p1510:client id="{FCEB638A-6820-16D0-577F-D07D473A0B1C}" v="2" dt="2024-04-27T15:15:18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EF1F1-E1BC-4512-A411-8ACA2923C0B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6860CED-13C0-479E-96AB-1A34F741A47E}">
      <dgm:prSet/>
      <dgm:spPr/>
      <dgm:t>
        <a:bodyPr/>
        <a:lstStyle/>
        <a:p>
          <a:r>
            <a:rPr lang="en-US"/>
            <a:t>Overwhelmed by stock market complexity.</a:t>
          </a:r>
        </a:p>
      </dgm:t>
    </dgm:pt>
    <dgm:pt modelId="{02929C15-99D1-416B-B6C2-B65FD421D1A9}" type="parTrans" cxnId="{FD6EB679-D5FF-416F-B7F3-C54285B2D0D2}">
      <dgm:prSet/>
      <dgm:spPr/>
      <dgm:t>
        <a:bodyPr/>
        <a:lstStyle/>
        <a:p>
          <a:endParaRPr lang="en-US"/>
        </a:p>
      </dgm:t>
    </dgm:pt>
    <dgm:pt modelId="{7D2102CD-66E9-4510-A762-3C321F58F34E}" type="sibTrans" cxnId="{FD6EB679-D5FF-416F-B7F3-C54285B2D0D2}">
      <dgm:prSet/>
      <dgm:spPr/>
      <dgm:t>
        <a:bodyPr/>
        <a:lstStyle/>
        <a:p>
          <a:endParaRPr lang="en-US"/>
        </a:p>
      </dgm:t>
    </dgm:pt>
    <dgm:pt modelId="{8A7F99B1-A8A0-4087-B9E4-73B27B27D97E}">
      <dgm:prSet/>
      <dgm:spPr/>
      <dgm:t>
        <a:bodyPr/>
        <a:lstStyle/>
        <a:p>
          <a:r>
            <a:rPr lang="en-US"/>
            <a:t>Data overload deters confident investment.</a:t>
          </a:r>
        </a:p>
      </dgm:t>
    </dgm:pt>
    <dgm:pt modelId="{B6EDE0B6-7E25-41DA-AF69-85A9BB05BBCF}" type="parTrans" cxnId="{4BC740F4-E5D9-4EB4-B4FE-3C352AE80D69}">
      <dgm:prSet/>
      <dgm:spPr/>
      <dgm:t>
        <a:bodyPr/>
        <a:lstStyle/>
        <a:p>
          <a:endParaRPr lang="en-US"/>
        </a:p>
      </dgm:t>
    </dgm:pt>
    <dgm:pt modelId="{5F0BDC45-53AF-4FA7-ADAF-1978E7C13FE1}" type="sibTrans" cxnId="{4BC740F4-E5D9-4EB4-B4FE-3C352AE80D69}">
      <dgm:prSet/>
      <dgm:spPr/>
      <dgm:t>
        <a:bodyPr/>
        <a:lstStyle/>
        <a:p>
          <a:endParaRPr lang="en-US"/>
        </a:p>
      </dgm:t>
    </dgm:pt>
    <dgm:pt modelId="{380CA2FF-AFE6-4B91-88BB-B107CB900D62}">
      <dgm:prSet/>
      <dgm:spPr/>
      <dgm:t>
        <a:bodyPr/>
        <a:lstStyle/>
        <a:p>
          <a:r>
            <a:rPr lang="en-US"/>
            <a:t>New investors face a steep learning curve.</a:t>
          </a:r>
        </a:p>
      </dgm:t>
    </dgm:pt>
    <dgm:pt modelId="{E5DC8290-275F-4B9C-9CA3-375A5E42066B}" type="parTrans" cxnId="{A7215A89-6302-470A-BB19-BB65DA12263A}">
      <dgm:prSet/>
      <dgm:spPr/>
      <dgm:t>
        <a:bodyPr/>
        <a:lstStyle/>
        <a:p>
          <a:endParaRPr lang="en-US"/>
        </a:p>
      </dgm:t>
    </dgm:pt>
    <dgm:pt modelId="{BF3C98E0-7AD1-47BA-B5C0-A1CF83E2D674}" type="sibTrans" cxnId="{A7215A89-6302-470A-BB19-BB65DA12263A}">
      <dgm:prSet/>
      <dgm:spPr/>
      <dgm:t>
        <a:bodyPr/>
        <a:lstStyle/>
        <a:p>
          <a:endParaRPr lang="en-US"/>
        </a:p>
      </dgm:t>
    </dgm:pt>
    <dgm:pt modelId="{E9F8C365-E68C-44E1-82CC-233B63B9E99F}">
      <dgm:prSet/>
      <dgm:spPr/>
      <dgm:t>
        <a:bodyPr/>
        <a:lstStyle/>
        <a:p>
          <a:r>
            <a:rPr lang="en-US"/>
            <a:t>Lack of easy-to-use analytical tools.</a:t>
          </a:r>
        </a:p>
      </dgm:t>
    </dgm:pt>
    <dgm:pt modelId="{20357C72-0715-473F-887C-271B3F00DD95}" type="parTrans" cxnId="{20905040-491C-425B-8420-A863A67E2233}">
      <dgm:prSet/>
      <dgm:spPr/>
      <dgm:t>
        <a:bodyPr/>
        <a:lstStyle/>
        <a:p>
          <a:endParaRPr lang="en-US"/>
        </a:p>
      </dgm:t>
    </dgm:pt>
    <dgm:pt modelId="{EA0619A9-6AB8-4229-A997-3CC94934F15C}" type="sibTrans" cxnId="{20905040-491C-425B-8420-A863A67E2233}">
      <dgm:prSet/>
      <dgm:spPr/>
      <dgm:t>
        <a:bodyPr/>
        <a:lstStyle/>
        <a:p>
          <a:endParaRPr lang="en-US"/>
        </a:p>
      </dgm:t>
    </dgm:pt>
    <dgm:pt modelId="{F5DBB43E-B603-4BA3-B07F-F90EDA124A70}">
      <dgm:prSet/>
      <dgm:spPr/>
      <dgm:t>
        <a:bodyPr/>
        <a:lstStyle/>
        <a:p>
          <a:r>
            <a:rPr lang="en-US"/>
            <a:t>The need for accessible, reliable market insights.</a:t>
          </a:r>
        </a:p>
      </dgm:t>
    </dgm:pt>
    <dgm:pt modelId="{D5E0CA98-2C9C-411A-A3EE-52A4EF2F4705}" type="parTrans" cxnId="{91A0489B-9E47-46BE-A415-EC870EA7B081}">
      <dgm:prSet/>
      <dgm:spPr/>
      <dgm:t>
        <a:bodyPr/>
        <a:lstStyle/>
        <a:p>
          <a:endParaRPr lang="en-US"/>
        </a:p>
      </dgm:t>
    </dgm:pt>
    <dgm:pt modelId="{7D9F3E91-3E20-491B-808D-43960524E79C}" type="sibTrans" cxnId="{91A0489B-9E47-46BE-A415-EC870EA7B081}">
      <dgm:prSet/>
      <dgm:spPr/>
      <dgm:t>
        <a:bodyPr/>
        <a:lstStyle/>
        <a:p>
          <a:endParaRPr lang="en-US"/>
        </a:p>
      </dgm:t>
    </dgm:pt>
    <dgm:pt modelId="{6E2DF794-4DDF-461F-AB9E-3D81EFC688E3}" type="pres">
      <dgm:prSet presAssocID="{4B0EF1F1-E1BC-4512-A411-8ACA2923C0B8}" presName="root" presStyleCnt="0">
        <dgm:presLayoutVars>
          <dgm:dir/>
          <dgm:resizeHandles val="exact"/>
        </dgm:presLayoutVars>
      </dgm:prSet>
      <dgm:spPr/>
    </dgm:pt>
    <dgm:pt modelId="{377E9FB4-9BAC-47FB-9951-643181212E7C}" type="pres">
      <dgm:prSet presAssocID="{06860CED-13C0-479E-96AB-1A34F741A47E}" presName="compNode" presStyleCnt="0"/>
      <dgm:spPr/>
    </dgm:pt>
    <dgm:pt modelId="{7DBAD495-A575-44F0-9DF8-8891EFA36482}" type="pres">
      <dgm:prSet presAssocID="{06860CED-13C0-479E-96AB-1A34F741A4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155E930F-10B3-40A2-BB1F-0896F4222FF9}" type="pres">
      <dgm:prSet presAssocID="{06860CED-13C0-479E-96AB-1A34F741A47E}" presName="spaceRect" presStyleCnt="0"/>
      <dgm:spPr/>
    </dgm:pt>
    <dgm:pt modelId="{DCE2783B-7909-4E7B-8B15-76BFEA54D7EA}" type="pres">
      <dgm:prSet presAssocID="{06860CED-13C0-479E-96AB-1A34F741A47E}" presName="textRect" presStyleLbl="revTx" presStyleIdx="0" presStyleCnt="5">
        <dgm:presLayoutVars>
          <dgm:chMax val="1"/>
          <dgm:chPref val="1"/>
        </dgm:presLayoutVars>
      </dgm:prSet>
      <dgm:spPr/>
    </dgm:pt>
    <dgm:pt modelId="{1282CEDE-96D3-4852-AC30-BF4602EDDC79}" type="pres">
      <dgm:prSet presAssocID="{7D2102CD-66E9-4510-A762-3C321F58F34E}" presName="sibTrans" presStyleCnt="0"/>
      <dgm:spPr/>
    </dgm:pt>
    <dgm:pt modelId="{74DDD475-129E-494E-B589-27DE050FA958}" type="pres">
      <dgm:prSet presAssocID="{8A7F99B1-A8A0-4087-B9E4-73B27B27D97E}" presName="compNode" presStyleCnt="0"/>
      <dgm:spPr/>
    </dgm:pt>
    <dgm:pt modelId="{51F289F2-F654-4A41-BB6E-1453224F86FD}" type="pres">
      <dgm:prSet presAssocID="{8A7F99B1-A8A0-4087-B9E4-73B27B27D97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162DE86-B61F-4CFA-A098-9F8C158767D8}" type="pres">
      <dgm:prSet presAssocID="{8A7F99B1-A8A0-4087-B9E4-73B27B27D97E}" presName="spaceRect" presStyleCnt="0"/>
      <dgm:spPr/>
    </dgm:pt>
    <dgm:pt modelId="{DADA2C37-B804-4A78-8B82-F863451665E1}" type="pres">
      <dgm:prSet presAssocID="{8A7F99B1-A8A0-4087-B9E4-73B27B27D97E}" presName="textRect" presStyleLbl="revTx" presStyleIdx="1" presStyleCnt="5">
        <dgm:presLayoutVars>
          <dgm:chMax val="1"/>
          <dgm:chPref val="1"/>
        </dgm:presLayoutVars>
      </dgm:prSet>
      <dgm:spPr/>
    </dgm:pt>
    <dgm:pt modelId="{ED434864-F628-4820-AAF8-8EF4186E6B21}" type="pres">
      <dgm:prSet presAssocID="{5F0BDC45-53AF-4FA7-ADAF-1978E7C13FE1}" presName="sibTrans" presStyleCnt="0"/>
      <dgm:spPr/>
    </dgm:pt>
    <dgm:pt modelId="{EFB6FE0D-F3BC-40BA-9B4E-8443C6961BE6}" type="pres">
      <dgm:prSet presAssocID="{380CA2FF-AFE6-4B91-88BB-B107CB900D62}" presName="compNode" presStyleCnt="0"/>
      <dgm:spPr/>
    </dgm:pt>
    <dgm:pt modelId="{2494CDD4-08C5-4B21-B37E-91F9B39D8934}" type="pres">
      <dgm:prSet presAssocID="{380CA2FF-AFE6-4B91-88BB-B107CB900D6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90FF109-7521-48AA-A04B-5D283E6B53A3}" type="pres">
      <dgm:prSet presAssocID="{380CA2FF-AFE6-4B91-88BB-B107CB900D62}" presName="spaceRect" presStyleCnt="0"/>
      <dgm:spPr/>
    </dgm:pt>
    <dgm:pt modelId="{103D2936-6E4C-454A-98C3-0F9BEFA42D93}" type="pres">
      <dgm:prSet presAssocID="{380CA2FF-AFE6-4B91-88BB-B107CB900D62}" presName="textRect" presStyleLbl="revTx" presStyleIdx="2" presStyleCnt="5">
        <dgm:presLayoutVars>
          <dgm:chMax val="1"/>
          <dgm:chPref val="1"/>
        </dgm:presLayoutVars>
      </dgm:prSet>
      <dgm:spPr/>
    </dgm:pt>
    <dgm:pt modelId="{ADD33C79-C682-47D2-9F7C-6C357D23B9A4}" type="pres">
      <dgm:prSet presAssocID="{BF3C98E0-7AD1-47BA-B5C0-A1CF83E2D674}" presName="sibTrans" presStyleCnt="0"/>
      <dgm:spPr/>
    </dgm:pt>
    <dgm:pt modelId="{07678734-9FCE-4FDD-9F33-DBE316A1BF86}" type="pres">
      <dgm:prSet presAssocID="{E9F8C365-E68C-44E1-82CC-233B63B9E99F}" presName="compNode" presStyleCnt="0"/>
      <dgm:spPr/>
    </dgm:pt>
    <dgm:pt modelId="{BA1448EB-9242-4CDF-AAD9-601828D2D403}" type="pres">
      <dgm:prSet presAssocID="{E9F8C365-E68C-44E1-82CC-233B63B9E99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209F53FE-AAAC-41CF-9609-56013BE361C1}" type="pres">
      <dgm:prSet presAssocID="{E9F8C365-E68C-44E1-82CC-233B63B9E99F}" presName="spaceRect" presStyleCnt="0"/>
      <dgm:spPr/>
    </dgm:pt>
    <dgm:pt modelId="{DA6D4A91-8AD8-462E-9E41-FAE4207662D6}" type="pres">
      <dgm:prSet presAssocID="{E9F8C365-E68C-44E1-82CC-233B63B9E99F}" presName="textRect" presStyleLbl="revTx" presStyleIdx="3" presStyleCnt="5">
        <dgm:presLayoutVars>
          <dgm:chMax val="1"/>
          <dgm:chPref val="1"/>
        </dgm:presLayoutVars>
      </dgm:prSet>
      <dgm:spPr/>
    </dgm:pt>
    <dgm:pt modelId="{779C13E9-4BF5-4F71-A42F-AEE60CFC8F1B}" type="pres">
      <dgm:prSet presAssocID="{EA0619A9-6AB8-4229-A997-3CC94934F15C}" presName="sibTrans" presStyleCnt="0"/>
      <dgm:spPr/>
    </dgm:pt>
    <dgm:pt modelId="{09A88902-2E7C-41C1-AB1C-8C5490C2FF46}" type="pres">
      <dgm:prSet presAssocID="{F5DBB43E-B603-4BA3-B07F-F90EDA124A70}" presName="compNode" presStyleCnt="0"/>
      <dgm:spPr/>
    </dgm:pt>
    <dgm:pt modelId="{1E28AC64-2AAD-477D-9448-8E05E65433DB}" type="pres">
      <dgm:prSet presAssocID="{F5DBB43E-B603-4BA3-B07F-F90EDA124A7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69294FF-1876-4C6D-B4DD-836CA9506B58}" type="pres">
      <dgm:prSet presAssocID="{F5DBB43E-B603-4BA3-B07F-F90EDA124A70}" presName="spaceRect" presStyleCnt="0"/>
      <dgm:spPr/>
    </dgm:pt>
    <dgm:pt modelId="{6E2243B0-A4A5-4111-8BDB-F8E82C79B988}" type="pres">
      <dgm:prSet presAssocID="{F5DBB43E-B603-4BA3-B07F-F90EDA124A7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BA65B38-E82E-4573-ACDF-EB9312585DA0}" type="presOf" srcId="{E9F8C365-E68C-44E1-82CC-233B63B9E99F}" destId="{DA6D4A91-8AD8-462E-9E41-FAE4207662D6}" srcOrd="0" destOrd="0" presId="urn:microsoft.com/office/officeart/2018/2/layout/IconLabelList"/>
    <dgm:cxn modelId="{20905040-491C-425B-8420-A863A67E2233}" srcId="{4B0EF1F1-E1BC-4512-A411-8ACA2923C0B8}" destId="{E9F8C365-E68C-44E1-82CC-233B63B9E99F}" srcOrd="3" destOrd="0" parTransId="{20357C72-0715-473F-887C-271B3F00DD95}" sibTransId="{EA0619A9-6AB8-4229-A997-3CC94934F15C}"/>
    <dgm:cxn modelId="{C8F7C462-08A2-44C8-92E7-E43D6AC963F0}" type="presOf" srcId="{06860CED-13C0-479E-96AB-1A34F741A47E}" destId="{DCE2783B-7909-4E7B-8B15-76BFEA54D7EA}" srcOrd="0" destOrd="0" presId="urn:microsoft.com/office/officeart/2018/2/layout/IconLabelList"/>
    <dgm:cxn modelId="{1F81BC4B-2C9B-4628-A1E8-213C65309A92}" type="presOf" srcId="{380CA2FF-AFE6-4B91-88BB-B107CB900D62}" destId="{103D2936-6E4C-454A-98C3-0F9BEFA42D93}" srcOrd="0" destOrd="0" presId="urn:microsoft.com/office/officeart/2018/2/layout/IconLabelList"/>
    <dgm:cxn modelId="{FD6EB679-D5FF-416F-B7F3-C54285B2D0D2}" srcId="{4B0EF1F1-E1BC-4512-A411-8ACA2923C0B8}" destId="{06860CED-13C0-479E-96AB-1A34F741A47E}" srcOrd="0" destOrd="0" parTransId="{02929C15-99D1-416B-B6C2-B65FD421D1A9}" sibTransId="{7D2102CD-66E9-4510-A762-3C321F58F34E}"/>
    <dgm:cxn modelId="{A7215A89-6302-470A-BB19-BB65DA12263A}" srcId="{4B0EF1F1-E1BC-4512-A411-8ACA2923C0B8}" destId="{380CA2FF-AFE6-4B91-88BB-B107CB900D62}" srcOrd="2" destOrd="0" parTransId="{E5DC8290-275F-4B9C-9CA3-375A5E42066B}" sibTransId="{BF3C98E0-7AD1-47BA-B5C0-A1CF83E2D674}"/>
    <dgm:cxn modelId="{FF37C692-698E-49B0-81CF-4C6E228EDAA3}" type="presOf" srcId="{F5DBB43E-B603-4BA3-B07F-F90EDA124A70}" destId="{6E2243B0-A4A5-4111-8BDB-F8E82C79B988}" srcOrd="0" destOrd="0" presId="urn:microsoft.com/office/officeart/2018/2/layout/IconLabelList"/>
    <dgm:cxn modelId="{91A0489B-9E47-46BE-A415-EC870EA7B081}" srcId="{4B0EF1F1-E1BC-4512-A411-8ACA2923C0B8}" destId="{F5DBB43E-B603-4BA3-B07F-F90EDA124A70}" srcOrd="4" destOrd="0" parTransId="{D5E0CA98-2C9C-411A-A3EE-52A4EF2F4705}" sibTransId="{7D9F3E91-3E20-491B-808D-43960524E79C}"/>
    <dgm:cxn modelId="{4CA256C6-7263-4725-834D-D65FA548F2B9}" type="presOf" srcId="{4B0EF1F1-E1BC-4512-A411-8ACA2923C0B8}" destId="{6E2DF794-4DDF-461F-AB9E-3D81EFC688E3}" srcOrd="0" destOrd="0" presId="urn:microsoft.com/office/officeart/2018/2/layout/IconLabelList"/>
    <dgm:cxn modelId="{4BC740F4-E5D9-4EB4-B4FE-3C352AE80D69}" srcId="{4B0EF1F1-E1BC-4512-A411-8ACA2923C0B8}" destId="{8A7F99B1-A8A0-4087-B9E4-73B27B27D97E}" srcOrd="1" destOrd="0" parTransId="{B6EDE0B6-7E25-41DA-AF69-85A9BB05BBCF}" sibTransId="{5F0BDC45-53AF-4FA7-ADAF-1978E7C13FE1}"/>
    <dgm:cxn modelId="{244898FB-383E-4513-92F7-A5F4E0090868}" type="presOf" srcId="{8A7F99B1-A8A0-4087-B9E4-73B27B27D97E}" destId="{DADA2C37-B804-4A78-8B82-F863451665E1}" srcOrd="0" destOrd="0" presId="urn:microsoft.com/office/officeart/2018/2/layout/IconLabelList"/>
    <dgm:cxn modelId="{DB1C9B5E-2813-47C6-8B07-C28B3D37A7C3}" type="presParOf" srcId="{6E2DF794-4DDF-461F-AB9E-3D81EFC688E3}" destId="{377E9FB4-9BAC-47FB-9951-643181212E7C}" srcOrd="0" destOrd="0" presId="urn:microsoft.com/office/officeart/2018/2/layout/IconLabelList"/>
    <dgm:cxn modelId="{12B44930-36FE-4C94-95BC-4ABA063E9EBD}" type="presParOf" srcId="{377E9FB4-9BAC-47FB-9951-643181212E7C}" destId="{7DBAD495-A575-44F0-9DF8-8891EFA36482}" srcOrd="0" destOrd="0" presId="urn:microsoft.com/office/officeart/2018/2/layout/IconLabelList"/>
    <dgm:cxn modelId="{2A5451E6-7AC2-4D55-8338-3F61A1A24B01}" type="presParOf" srcId="{377E9FB4-9BAC-47FB-9951-643181212E7C}" destId="{155E930F-10B3-40A2-BB1F-0896F4222FF9}" srcOrd="1" destOrd="0" presId="urn:microsoft.com/office/officeart/2018/2/layout/IconLabelList"/>
    <dgm:cxn modelId="{5C5FBE29-D032-4AAD-A8FC-AE8572E7CD84}" type="presParOf" srcId="{377E9FB4-9BAC-47FB-9951-643181212E7C}" destId="{DCE2783B-7909-4E7B-8B15-76BFEA54D7EA}" srcOrd="2" destOrd="0" presId="urn:microsoft.com/office/officeart/2018/2/layout/IconLabelList"/>
    <dgm:cxn modelId="{1EDE4DC4-EBAB-4F15-9EE6-442C1EF4DA1B}" type="presParOf" srcId="{6E2DF794-4DDF-461F-AB9E-3D81EFC688E3}" destId="{1282CEDE-96D3-4852-AC30-BF4602EDDC79}" srcOrd="1" destOrd="0" presId="urn:microsoft.com/office/officeart/2018/2/layout/IconLabelList"/>
    <dgm:cxn modelId="{1798D6EC-BFC1-4C02-95C4-16A680E2D48F}" type="presParOf" srcId="{6E2DF794-4DDF-461F-AB9E-3D81EFC688E3}" destId="{74DDD475-129E-494E-B589-27DE050FA958}" srcOrd="2" destOrd="0" presId="urn:microsoft.com/office/officeart/2018/2/layout/IconLabelList"/>
    <dgm:cxn modelId="{AFE1A7DC-CEBC-4AAC-A50A-E39C19C559EA}" type="presParOf" srcId="{74DDD475-129E-494E-B589-27DE050FA958}" destId="{51F289F2-F654-4A41-BB6E-1453224F86FD}" srcOrd="0" destOrd="0" presId="urn:microsoft.com/office/officeart/2018/2/layout/IconLabelList"/>
    <dgm:cxn modelId="{8B3E82EB-E1DF-4662-9681-B88A733AE8A7}" type="presParOf" srcId="{74DDD475-129E-494E-B589-27DE050FA958}" destId="{7162DE86-B61F-4CFA-A098-9F8C158767D8}" srcOrd="1" destOrd="0" presId="urn:microsoft.com/office/officeart/2018/2/layout/IconLabelList"/>
    <dgm:cxn modelId="{D19E28C7-F940-4450-BBC8-578961008FA8}" type="presParOf" srcId="{74DDD475-129E-494E-B589-27DE050FA958}" destId="{DADA2C37-B804-4A78-8B82-F863451665E1}" srcOrd="2" destOrd="0" presId="urn:microsoft.com/office/officeart/2018/2/layout/IconLabelList"/>
    <dgm:cxn modelId="{802B867B-5D9D-4ED6-94DE-232F33AE5ABC}" type="presParOf" srcId="{6E2DF794-4DDF-461F-AB9E-3D81EFC688E3}" destId="{ED434864-F628-4820-AAF8-8EF4186E6B21}" srcOrd="3" destOrd="0" presId="urn:microsoft.com/office/officeart/2018/2/layout/IconLabelList"/>
    <dgm:cxn modelId="{2E30D144-8C92-4437-BCDC-89D5FD5202B2}" type="presParOf" srcId="{6E2DF794-4DDF-461F-AB9E-3D81EFC688E3}" destId="{EFB6FE0D-F3BC-40BA-9B4E-8443C6961BE6}" srcOrd="4" destOrd="0" presId="urn:microsoft.com/office/officeart/2018/2/layout/IconLabelList"/>
    <dgm:cxn modelId="{EE62132D-EC1A-4F0C-81E3-8AD431B222F4}" type="presParOf" srcId="{EFB6FE0D-F3BC-40BA-9B4E-8443C6961BE6}" destId="{2494CDD4-08C5-4B21-B37E-91F9B39D8934}" srcOrd="0" destOrd="0" presId="urn:microsoft.com/office/officeart/2018/2/layout/IconLabelList"/>
    <dgm:cxn modelId="{7A5ACD9D-BFD6-4EFB-9E0A-3FB71811CBF6}" type="presParOf" srcId="{EFB6FE0D-F3BC-40BA-9B4E-8443C6961BE6}" destId="{790FF109-7521-48AA-A04B-5D283E6B53A3}" srcOrd="1" destOrd="0" presId="urn:microsoft.com/office/officeart/2018/2/layout/IconLabelList"/>
    <dgm:cxn modelId="{C6AF9359-7BEA-4675-895A-A07B505D6440}" type="presParOf" srcId="{EFB6FE0D-F3BC-40BA-9B4E-8443C6961BE6}" destId="{103D2936-6E4C-454A-98C3-0F9BEFA42D93}" srcOrd="2" destOrd="0" presId="urn:microsoft.com/office/officeart/2018/2/layout/IconLabelList"/>
    <dgm:cxn modelId="{B97BCD43-7339-435A-B2F2-38449A6BE20D}" type="presParOf" srcId="{6E2DF794-4DDF-461F-AB9E-3D81EFC688E3}" destId="{ADD33C79-C682-47D2-9F7C-6C357D23B9A4}" srcOrd="5" destOrd="0" presId="urn:microsoft.com/office/officeart/2018/2/layout/IconLabelList"/>
    <dgm:cxn modelId="{4D2A9AAE-EB1C-4AC4-A093-8BC1777FEAD9}" type="presParOf" srcId="{6E2DF794-4DDF-461F-AB9E-3D81EFC688E3}" destId="{07678734-9FCE-4FDD-9F33-DBE316A1BF86}" srcOrd="6" destOrd="0" presId="urn:microsoft.com/office/officeart/2018/2/layout/IconLabelList"/>
    <dgm:cxn modelId="{E8C318BD-AC66-4A47-A167-45D436B470D4}" type="presParOf" srcId="{07678734-9FCE-4FDD-9F33-DBE316A1BF86}" destId="{BA1448EB-9242-4CDF-AAD9-601828D2D403}" srcOrd="0" destOrd="0" presId="urn:microsoft.com/office/officeart/2018/2/layout/IconLabelList"/>
    <dgm:cxn modelId="{4AA1031A-6368-4349-8DB0-E18E0D0D4EA8}" type="presParOf" srcId="{07678734-9FCE-4FDD-9F33-DBE316A1BF86}" destId="{209F53FE-AAAC-41CF-9609-56013BE361C1}" srcOrd="1" destOrd="0" presId="urn:microsoft.com/office/officeart/2018/2/layout/IconLabelList"/>
    <dgm:cxn modelId="{21589797-E9C1-4B9B-8149-AB5F336A50D6}" type="presParOf" srcId="{07678734-9FCE-4FDD-9F33-DBE316A1BF86}" destId="{DA6D4A91-8AD8-462E-9E41-FAE4207662D6}" srcOrd="2" destOrd="0" presId="urn:microsoft.com/office/officeart/2018/2/layout/IconLabelList"/>
    <dgm:cxn modelId="{444BB977-E75C-48D3-BF21-EDA4E97CD5F2}" type="presParOf" srcId="{6E2DF794-4DDF-461F-AB9E-3D81EFC688E3}" destId="{779C13E9-4BF5-4F71-A42F-AEE60CFC8F1B}" srcOrd="7" destOrd="0" presId="urn:microsoft.com/office/officeart/2018/2/layout/IconLabelList"/>
    <dgm:cxn modelId="{1A230749-DE23-4C45-BBEB-7219D123E430}" type="presParOf" srcId="{6E2DF794-4DDF-461F-AB9E-3D81EFC688E3}" destId="{09A88902-2E7C-41C1-AB1C-8C5490C2FF46}" srcOrd="8" destOrd="0" presId="urn:microsoft.com/office/officeart/2018/2/layout/IconLabelList"/>
    <dgm:cxn modelId="{728C84F3-DFEC-425E-98BD-E32998A5642E}" type="presParOf" srcId="{09A88902-2E7C-41C1-AB1C-8C5490C2FF46}" destId="{1E28AC64-2AAD-477D-9448-8E05E65433DB}" srcOrd="0" destOrd="0" presId="urn:microsoft.com/office/officeart/2018/2/layout/IconLabelList"/>
    <dgm:cxn modelId="{022103C2-94DD-4D16-B29B-752DFBF9E5C9}" type="presParOf" srcId="{09A88902-2E7C-41C1-AB1C-8C5490C2FF46}" destId="{969294FF-1876-4C6D-B4DD-836CA9506B58}" srcOrd="1" destOrd="0" presId="urn:microsoft.com/office/officeart/2018/2/layout/IconLabelList"/>
    <dgm:cxn modelId="{C0CA22B9-4BC9-4480-B36E-D2842DEA85F0}" type="presParOf" srcId="{09A88902-2E7C-41C1-AB1C-8C5490C2FF46}" destId="{6E2243B0-A4A5-4111-8BDB-F8E82C79B98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74CE67-D66D-4BAB-B0C9-C900767B38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D0B222A-D9B7-4A9D-BEEA-7450425968F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Direct Integration:</a:t>
          </a:r>
          <a:r>
            <a:rPr lang="en-US"/>
            <a:t> Yahoo Finance data integrated directly, ensuring timely and unaltered information.</a:t>
          </a:r>
        </a:p>
      </dgm:t>
    </dgm:pt>
    <dgm:pt modelId="{88DFC2F6-1FE1-4968-B3DF-636AA271AD7E}" type="parTrans" cxnId="{D56BDC86-3440-4A1A-B75F-15B78AFB3AC1}">
      <dgm:prSet/>
      <dgm:spPr/>
    </dgm:pt>
    <dgm:pt modelId="{163405A1-6A2D-4F11-A1B6-D8EA94661260}" type="sibTrans" cxnId="{D56BDC86-3440-4A1A-B75F-15B78AFB3AC1}">
      <dgm:prSet/>
      <dgm:spPr/>
      <dgm:t>
        <a:bodyPr/>
        <a:lstStyle/>
        <a:p>
          <a:endParaRPr lang="en-US"/>
        </a:p>
      </dgm:t>
    </dgm:pt>
    <dgm:pt modelId="{6979A9E4-30E3-48BF-8995-C71D7374844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Focused Data Processing:</a:t>
          </a:r>
          <a:r>
            <a:rPr lang="en-US"/>
            <a:t> DBT applied to refine Reddit data for relevance.</a:t>
          </a:r>
        </a:p>
      </dgm:t>
    </dgm:pt>
    <dgm:pt modelId="{F6E55F17-6162-4130-B9B1-FE4F672FAFC6}" type="parTrans" cxnId="{E208E345-95A2-425C-A601-914DDF3CFBA9}">
      <dgm:prSet/>
      <dgm:spPr/>
    </dgm:pt>
    <dgm:pt modelId="{091AB056-5A19-4048-8D94-929CE4D0912A}" type="sibTrans" cxnId="{E208E345-95A2-425C-A601-914DDF3CFBA9}">
      <dgm:prSet/>
      <dgm:spPr/>
      <dgm:t>
        <a:bodyPr/>
        <a:lstStyle/>
        <a:p>
          <a:endParaRPr lang="en-US"/>
        </a:p>
      </dgm:t>
    </dgm:pt>
    <dgm:pt modelId="{4F988F02-DBDB-483F-8122-75049379F55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Relevance Filtering:</a:t>
          </a:r>
          <a:r>
            <a:rPr lang="en-US"/>
            <a:t> Targets only stock-related discussions on Reddit.</a:t>
          </a:r>
        </a:p>
      </dgm:t>
    </dgm:pt>
    <dgm:pt modelId="{DE0A3140-06E2-44D0-BD20-2C2A9AC25686}" type="parTrans" cxnId="{D2C4E07A-F735-4495-B137-5F904ED083E4}">
      <dgm:prSet/>
      <dgm:spPr/>
    </dgm:pt>
    <dgm:pt modelId="{D1507866-88C9-483A-A15E-FF1AC39DFD4D}" type="sibTrans" cxnId="{D2C4E07A-F735-4495-B137-5F904ED083E4}">
      <dgm:prSet/>
      <dgm:spPr/>
      <dgm:t>
        <a:bodyPr/>
        <a:lstStyle/>
        <a:p>
          <a:endParaRPr lang="en-US"/>
        </a:p>
      </dgm:t>
    </dgm:pt>
    <dgm:pt modelId="{EEFD0690-4918-49D5-A57A-65951DB365E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Stock-Specific Insights:</a:t>
          </a:r>
          <a:r>
            <a:rPr lang="en-US"/>
            <a:t> Transforms data to yield key insights for accurate predictions</a:t>
          </a:r>
        </a:p>
      </dgm:t>
    </dgm:pt>
    <dgm:pt modelId="{7D070AD0-627F-4D34-ADFA-197D21A56DCB}" type="parTrans" cxnId="{1882C200-C460-4E40-A105-C778055818DD}">
      <dgm:prSet/>
      <dgm:spPr/>
    </dgm:pt>
    <dgm:pt modelId="{B8DE1099-0FF2-422F-B66E-73A662A7F7C1}" type="sibTrans" cxnId="{1882C200-C460-4E40-A105-C778055818DD}">
      <dgm:prSet/>
      <dgm:spPr/>
      <dgm:t>
        <a:bodyPr/>
        <a:lstStyle/>
        <a:p>
          <a:endParaRPr lang="en-US"/>
        </a:p>
      </dgm:t>
    </dgm:pt>
    <dgm:pt modelId="{D1CFBB91-8A27-4101-902F-1795CA939AF6}" type="pres">
      <dgm:prSet presAssocID="{6374CE67-D66D-4BAB-B0C9-C900767B3823}" presName="root" presStyleCnt="0">
        <dgm:presLayoutVars>
          <dgm:dir/>
          <dgm:resizeHandles val="exact"/>
        </dgm:presLayoutVars>
      </dgm:prSet>
      <dgm:spPr/>
    </dgm:pt>
    <dgm:pt modelId="{A69A63FF-0CE8-4C09-A8A6-0449AB09256D}" type="pres">
      <dgm:prSet presAssocID="{4D0B222A-D9B7-4A9D-BEEA-7450425968F1}" presName="compNode" presStyleCnt="0"/>
      <dgm:spPr/>
    </dgm:pt>
    <dgm:pt modelId="{E7CF0E0C-BAF2-4320-A927-195BDF3E5983}" type="pres">
      <dgm:prSet presAssocID="{4D0B222A-D9B7-4A9D-BEEA-7450425968F1}" presName="bgRect" presStyleLbl="bgShp" presStyleIdx="0" presStyleCnt="4"/>
      <dgm:spPr/>
    </dgm:pt>
    <dgm:pt modelId="{DA349ABC-0B22-4739-9B7A-1191C67F98BD}" type="pres">
      <dgm:prSet presAssocID="{4D0B222A-D9B7-4A9D-BEEA-7450425968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C89CE8A-FF8D-4CF2-8C3B-A94A8449E8AA}" type="pres">
      <dgm:prSet presAssocID="{4D0B222A-D9B7-4A9D-BEEA-7450425968F1}" presName="spaceRect" presStyleCnt="0"/>
      <dgm:spPr/>
    </dgm:pt>
    <dgm:pt modelId="{29E3CF53-4299-4CB3-BCBE-FC92201F2D6E}" type="pres">
      <dgm:prSet presAssocID="{4D0B222A-D9B7-4A9D-BEEA-7450425968F1}" presName="parTx" presStyleLbl="revTx" presStyleIdx="0" presStyleCnt="4">
        <dgm:presLayoutVars>
          <dgm:chMax val="0"/>
          <dgm:chPref val="0"/>
        </dgm:presLayoutVars>
      </dgm:prSet>
      <dgm:spPr/>
    </dgm:pt>
    <dgm:pt modelId="{48E5B385-C303-4A85-8FAE-D7CB8507CA08}" type="pres">
      <dgm:prSet presAssocID="{163405A1-6A2D-4F11-A1B6-D8EA94661260}" presName="sibTrans" presStyleCnt="0"/>
      <dgm:spPr/>
    </dgm:pt>
    <dgm:pt modelId="{CAA37774-20C3-4216-9537-15F59E181339}" type="pres">
      <dgm:prSet presAssocID="{6979A9E4-30E3-48BF-8995-C71D73748441}" presName="compNode" presStyleCnt="0"/>
      <dgm:spPr/>
    </dgm:pt>
    <dgm:pt modelId="{2279DC05-C291-47CB-BC30-B602388BE93E}" type="pres">
      <dgm:prSet presAssocID="{6979A9E4-30E3-48BF-8995-C71D73748441}" presName="bgRect" presStyleLbl="bgShp" presStyleIdx="1" presStyleCnt="4"/>
      <dgm:spPr/>
    </dgm:pt>
    <dgm:pt modelId="{8179A8B0-DB64-40CA-91C8-399A5A935FA8}" type="pres">
      <dgm:prSet presAssocID="{6979A9E4-30E3-48BF-8995-C71D737484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EF6ACB6-EF7F-4554-A65C-E86B4EE11D9D}" type="pres">
      <dgm:prSet presAssocID="{6979A9E4-30E3-48BF-8995-C71D73748441}" presName="spaceRect" presStyleCnt="0"/>
      <dgm:spPr/>
    </dgm:pt>
    <dgm:pt modelId="{2C0E4AC3-6133-42B9-9896-0A4F00F050DA}" type="pres">
      <dgm:prSet presAssocID="{6979A9E4-30E3-48BF-8995-C71D73748441}" presName="parTx" presStyleLbl="revTx" presStyleIdx="1" presStyleCnt="4">
        <dgm:presLayoutVars>
          <dgm:chMax val="0"/>
          <dgm:chPref val="0"/>
        </dgm:presLayoutVars>
      </dgm:prSet>
      <dgm:spPr/>
    </dgm:pt>
    <dgm:pt modelId="{806CE109-CA50-4057-98B4-7F58761BA482}" type="pres">
      <dgm:prSet presAssocID="{091AB056-5A19-4048-8D94-929CE4D0912A}" presName="sibTrans" presStyleCnt="0"/>
      <dgm:spPr/>
    </dgm:pt>
    <dgm:pt modelId="{1FC4DE3B-FBA3-461B-9C8D-A7276C0321F8}" type="pres">
      <dgm:prSet presAssocID="{4F988F02-DBDB-483F-8122-75049379F556}" presName="compNode" presStyleCnt="0"/>
      <dgm:spPr/>
    </dgm:pt>
    <dgm:pt modelId="{7A417FAA-3E0B-4F40-AAC3-B57FE75D79B5}" type="pres">
      <dgm:prSet presAssocID="{4F988F02-DBDB-483F-8122-75049379F556}" presName="bgRect" presStyleLbl="bgShp" presStyleIdx="2" presStyleCnt="4"/>
      <dgm:spPr/>
    </dgm:pt>
    <dgm:pt modelId="{8D28152E-7159-4B32-89B7-7BB440F2BBA9}" type="pres">
      <dgm:prSet presAssocID="{4F988F02-DBDB-483F-8122-75049379F5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FA659E2-D51C-4228-B505-E4D4C8E61ACD}" type="pres">
      <dgm:prSet presAssocID="{4F988F02-DBDB-483F-8122-75049379F556}" presName="spaceRect" presStyleCnt="0"/>
      <dgm:spPr/>
    </dgm:pt>
    <dgm:pt modelId="{A14913BC-6C1A-4D18-B5EE-6CA00D31CC86}" type="pres">
      <dgm:prSet presAssocID="{4F988F02-DBDB-483F-8122-75049379F556}" presName="parTx" presStyleLbl="revTx" presStyleIdx="2" presStyleCnt="4">
        <dgm:presLayoutVars>
          <dgm:chMax val="0"/>
          <dgm:chPref val="0"/>
        </dgm:presLayoutVars>
      </dgm:prSet>
      <dgm:spPr/>
    </dgm:pt>
    <dgm:pt modelId="{CB142C72-2994-4F4B-B55A-DFCE94EF54D3}" type="pres">
      <dgm:prSet presAssocID="{D1507866-88C9-483A-A15E-FF1AC39DFD4D}" presName="sibTrans" presStyleCnt="0"/>
      <dgm:spPr/>
    </dgm:pt>
    <dgm:pt modelId="{A42890D0-305B-42BA-A179-F4248EEA76D1}" type="pres">
      <dgm:prSet presAssocID="{EEFD0690-4918-49D5-A57A-65951DB365EA}" presName="compNode" presStyleCnt="0"/>
      <dgm:spPr/>
    </dgm:pt>
    <dgm:pt modelId="{F5CF262E-1F95-468C-8019-40DA4DE28330}" type="pres">
      <dgm:prSet presAssocID="{EEFD0690-4918-49D5-A57A-65951DB365EA}" presName="bgRect" presStyleLbl="bgShp" presStyleIdx="3" presStyleCnt="4"/>
      <dgm:spPr/>
    </dgm:pt>
    <dgm:pt modelId="{1467735A-73C1-4D6E-B898-A7849FCEDE7F}" type="pres">
      <dgm:prSet presAssocID="{EEFD0690-4918-49D5-A57A-65951DB365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BF6C732-1815-4D14-AAD5-180748209C27}" type="pres">
      <dgm:prSet presAssocID="{EEFD0690-4918-49D5-A57A-65951DB365EA}" presName="spaceRect" presStyleCnt="0"/>
      <dgm:spPr/>
    </dgm:pt>
    <dgm:pt modelId="{EF02321E-C70B-488E-ABF3-9407DD222EDA}" type="pres">
      <dgm:prSet presAssocID="{EEFD0690-4918-49D5-A57A-65951DB365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882C200-C460-4E40-A105-C778055818DD}" srcId="{6374CE67-D66D-4BAB-B0C9-C900767B3823}" destId="{EEFD0690-4918-49D5-A57A-65951DB365EA}" srcOrd="3" destOrd="0" parTransId="{7D070AD0-627F-4D34-ADFA-197D21A56DCB}" sibTransId="{B8DE1099-0FF2-422F-B66E-73A662A7F7C1}"/>
    <dgm:cxn modelId="{9D30E014-1240-4BBA-98A6-D87BEFC7EAED}" type="presOf" srcId="{4F988F02-DBDB-483F-8122-75049379F556}" destId="{A14913BC-6C1A-4D18-B5EE-6CA00D31CC86}" srcOrd="0" destOrd="0" presId="urn:microsoft.com/office/officeart/2018/2/layout/IconVerticalSolidList"/>
    <dgm:cxn modelId="{E208E345-95A2-425C-A601-914DDF3CFBA9}" srcId="{6374CE67-D66D-4BAB-B0C9-C900767B3823}" destId="{6979A9E4-30E3-48BF-8995-C71D73748441}" srcOrd="1" destOrd="0" parTransId="{F6E55F17-6162-4130-B9B1-FE4F672FAFC6}" sibTransId="{091AB056-5A19-4048-8D94-929CE4D0912A}"/>
    <dgm:cxn modelId="{DBAB1B59-4E5F-445E-916E-9527BD78C955}" type="presOf" srcId="{4D0B222A-D9B7-4A9D-BEEA-7450425968F1}" destId="{29E3CF53-4299-4CB3-BCBE-FC92201F2D6E}" srcOrd="0" destOrd="0" presId="urn:microsoft.com/office/officeart/2018/2/layout/IconVerticalSolidList"/>
    <dgm:cxn modelId="{D2C4E07A-F735-4495-B137-5F904ED083E4}" srcId="{6374CE67-D66D-4BAB-B0C9-C900767B3823}" destId="{4F988F02-DBDB-483F-8122-75049379F556}" srcOrd="2" destOrd="0" parTransId="{DE0A3140-06E2-44D0-BD20-2C2A9AC25686}" sibTransId="{D1507866-88C9-483A-A15E-FF1AC39DFD4D}"/>
    <dgm:cxn modelId="{D56BDC86-3440-4A1A-B75F-15B78AFB3AC1}" srcId="{6374CE67-D66D-4BAB-B0C9-C900767B3823}" destId="{4D0B222A-D9B7-4A9D-BEEA-7450425968F1}" srcOrd="0" destOrd="0" parTransId="{88DFC2F6-1FE1-4968-B3DF-636AA271AD7E}" sibTransId="{163405A1-6A2D-4F11-A1B6-D8EA94661260}"/>
    <dgm:cxn modelId="{7BEC1F93-FCE3-4D86-813B-58A9E099BB39}" type="presOf" srcId="{6374CE67-D66D-4BAB-B0C9-C900767B3823}" destId="{D1CFBB91-8A27-4101-902F-1795CA939AF6}" srcOrd="0" destOrd="0" presId="urn:microsoft.com/office/officeart/2018/2/layout/IconVerticalSolidList"/>
    <dgm:cxn modelId="{7B162DC3-8C2C-428F-B17C-4897360AB8A4}" type="presOf" srcId="{EEFD0690-4918-49D5-A57A-65951DB365EA}" destId="{EF02321E-C70B-488E-ABF3-9407DD222EDA}" srcOrd="0" destOrd="0" presId="urn:microsoft.com/office/officeart/2018/2/layout/IconVerticalSolidList"/>
    <dgm:cxn modelId="{4FE537D1-2C39-4057-9F3A-3D40A191B4A6}" type="presOf" srcId="{6979A9E4-30E3-48BF-8995-C71D73748441}" destId="{2C0E4AC3-6133-42B9-9896-0A4F00F050DA}" srcOrd="0" destOrd="0" presId="urn:microsoft.com/office/officeart/2018/2/layout/IconVerticalSolidList"/>
    <dgm:cxn modelId="{CAFE72D2-A147-4E99-9915-DA7C6653161B}" type="presParOf" srcId="{D1CFBB91-8A27-4101-902F-1795CA939AF6}" destId="{A69A63FF-0CE8-4C09-A8A6-0449AB09256D}" srcOrd="0" destOrd="0" presId="urn:microsoft.com/office/officeart/2018/2/layout/IconVerticalSolidList"/>
    <dgm:cxn modelId="{E51FCC31-E573-4127-8DE0-033558DCFE28}" type="presParOf" srcId="{A69A63FF-0CE8-4C09-A8A6-0449AB09256D}" destId="{E7CF0E0C-BAF2-4320-A927-195BDF3E5983}" srcOrd="0" destOrd="0" presId="urn:microsoft.com/office/officeart/2018/2/layout/IconVerticalSolidList"/>
    <dgm:cxn modelId="{756B12BF-F490-4385-90F9-9DD7E7CA1BED}" type="presParOf" srcId="{A69A63FF-0CE8-4C09-A8A6-0449AB09256D}" destId="{DA349ABC-0B22-4739-9B7A-1191C67F98BD}" srcOrd="1" destOrd="0" presId="urn:microsoft.com/office/officeart/2018/2/layout/IconVerticalSolidList"/>
    <dgm:cxn modelId="{B875AB59-E142-47EE-9B09-4EAE1195B21F}" type="presParOf" srcId="{A69A63FF-0CE8-4C09-A8A6-0449AB09256D}" destId="{0C89CE8A-FF8D-4CF2-8C3B-A94A8449E8AA}" srcOrd="2" destOrd="0" presId="urn:microsoft.com/office/officeart/2018/2/layout/IconVerticalSolidList"/>
    <dgm:cxn modelId="{3F3399F2-7F07-4C1F-8228-022F035EE4E2}" type="presParOf" srcId="{A69A63FF-0CE8-4C09-A8A6-0449AB09256D}" destId="{29E3CF53-4299-4CB3-BCBE-FC92201F2D6E}" srcOrd="3" destOrd="0" presId="urn:microsoft.com/office/officeart/2018/2/layout/IconVerticalSolidList"/>
    <dgm:cxn modelId="{12256082-3467-4641-8124-03911023C662}" type="presParOf" srcId="{D1CFBB91-8A27-4101-902F-1795CA939AF6}" destId="{48E5B385-C303-4A85-8FAE-D7CB8507CA08}" srcOrd="1" destOrd="0" presId="urn:microsoft.com/office/officeart/2018/2/layout/IconVerticalSolidList"/>
    <dgm:cxn modelId="{A8E75EB1-D111-41DC-9898-9531670C2E02}" type="presParOf" srcId="{D1CFBB91-8A27-4101-902F-1795CA939AF6}" destId="{CAA37774-20C3-4216-9537-15F59E181339}" srcOrd="2" destOrd="0" presId="urn:microsoft.com/office/officeart/2018/2/layout/IconVerticalSolidList"/>
    <dgm:cxn modelId="{E12F6956-D204-4481-8BE7-B7F5856C2F5C}" type="presParOf" srcId="{CAA37774-20C3-4216-9537-15F59E181339}" destId="{2279DC05-C291-47CB-BC30-B602388BE93E}" srcOrd="0" destOrd="0" presId="urn:microsoft.com/office/officeart/2018/2/layout/IconVerticalSolidList"/>
    <dgm:cxn modelId="{5DD1BEC3-5724-4CEC-B9A2-7D810DC04F36}" type="presParOf" srcId="{CAA37774-20C3-4216-9537-15F59E181339}" destId="{8179A8B0-DB64-40CA-91C8-399A5A935FA8}" srcOrd="1" destOrd="0" presId="urn:microsoft.com/office/officeart/2018/2/layout/IconVerticalSolidList"/>
    <dgm:cxn modelId="{C67DCCE0-6042-4051-ADDB-F96FF7FD1E80}" type="presParOf" srcId="{CAA37774-20C3-4216-9537-15F59E181339}" destId="{2EF6ACB6-EF7F-4554-A65C-E86B4EE11D9D}" srcOrd="2" destOrd="0" presId="urn:microsoft.com/office/officeart/2018/2/layout/IconVerticalSolidList"/>
    <dgm:cxn modelId="{1AD4DF8C-E7E8-44ED-9DD4-8D193AD7A5CC}" type="presParOf" srcId="{CAA37774-20C3-4216-9537-15F59E181339}" destId="{2C0E4AC3-6133-42B9-9896-0A4F00F050DA}" srcOrd="3" destOrd="0" presId="urn:microsoft.com/office/officeart/2018/2/layout/IconVerticalSolidList"/>
    <dgm:cxn modelId="{2FDFE1AB-C556-4E8E-838E-D452F012CFBE}" type="presParOf" srcId="{D1CFBB91-8A27-4101-902F-1795CA939AF6}" destId="{806CE109-CA50-4057-98B4-7F58761BA482}" srcOrd="3" destOrd="0" presId="urn:microsoft.com/office/officeart/2018/2/layout/IconVerticalSolidList"/>
    <dgm:cxn modelId="{178FC84A-91C8-448E-9EF3-7BD6BA66595A}" type="presParOf" srcId="{D1CFBB91-8A27-4101-902F-1795CA939AF6}" destId="{1FC4DE3B-FBA3-461B-9C8D-A7276C0321F8}" srcOrd="4" destOrd="0" presId="urn:microsoft.com/office/officeart/2018/2/layout/IconVerticalSolidList"/>
    <dgm:cxn modelId="{B0D7B275-3347-4541-906D-7BD8FCFA38BC}" type="presParOf" srcId="{1FC4DE3B-FBA3-461B-9C8D-A7276C0321F8}" destId="{7A417FAA-3E0B-4F40-AAC3-B57FE75D79B5}" srcOrd="0" destOrd="0" presId="urn:microsoft.com/office/officeart/2018/2/layout/IconVerticalSolidList"/>
    <dgm:cxn modelId="{4BC2CD91-A254-4CE3-BB24-47A8B60DB83A}" type="presParOf" srcId="{1FC4DE3B-FBA3-461B-9C8D-A7276C0321F8}" destId="{8D28152E-7159-4B32-89B7-7BB440F2BBA9}" srcOrd="1" destOrd="0" presId="urn:microsoft.com/office/officeart/2018/2/layout/IconVerticalSolidList"/>
    <dgm:cxn modelId="{2073E3E4-0584-4BB3-85FA-C9791B8F880C}" type="presParOf" srcId="{1FC4DE3B-FBA3-461B-9C8D-A7276C0321F8}" destId="{CFA659E2-D51C-4228-B505-E4D4C8E61ACD}" srcOrd="2" destOrd="0" presId="urn:microsoft.com/office/officeart/2018/2/layout/IconVerticalSolidList"/>
    <dgm:cxn modelId="{04DEAD03-F23A-4866-AA5F-1FBAEB188763}" type="presParOf" srcId="{1FC4DE3B-FBA3-461B-9C8D-A7276C0321F8}" destId="{A14913BC-6C1A-4D18-B5EE-6CA00D31CC86}" srcOrd="3" destOrd="0" presId="urn:microsoft.com/office/officeart/2018/2/layout/IconVerticalSolidList"/>
    <dgm:cxn modelId="{103E19EE-87E0-4F44-A58F-EDCBD3C4149F}" type="presParOf" srcId="{D1CFBB91-8A27-4101-902F-1795CA939AF6}" destId="{CB142C72-2994-4F4B-B55A-DFCE94EF54D3}" srcOrd="5" destOrd="0" presId="urn:microsoft.com/office/officeart/2018/2/layout/IconVerticalSolidList"/>
    <dgm:cxn modelId="{EB6CB020-C9B7-4875-97E1-F4BCC2C80EBE}" type="presParOf" srcId="{D1CFBB91-8A27-4101-902F-1795CA939AF6}" destId="{A42890D0-305B-42BA-A179-F4248EEA76D1}" srcOrd="6" destOrd="0" presId="urn:microsoft.com/office/officeart/2018/2/layout/IconVerticalSolidList"/>
    <dgm:cxn modelId="{8EDCEB33-F927-4E82-8F33-DA923BB45BD5}" type="presParOf" srcId="{A42890D0-305B-42BA-A179-F4248EEA76D1}" destId="{F5CF262E-1F95-468C-8019-40DA4DE28330}" srcOrd="0" destOrd="0" presId="urn:microsoft.com/office/officeart/2018/2/layout/IconVerticalSolidList"/>
    <dgm:cxn modelId="{42D397AC-3A90-43BC-A311-1D93233DAE6F}" type="presParOf" srcId="{A42890D0-305B-42BA-A179-F4248EEA76D1}" destId="{1467735A-73C1-4D6E-B898-A7849FCEDE7F}" srcOrd="1" destOrd="0" presId="urn:microsoft.com/office/officeart/2018/2/layout/IconVerticalSolidList"/>
    <dgm:cxn modelId="{90EF13A4-B264-4806-A5C9-E337AAE4AAD4}" type="presParOf" srcId="{A42890D0-305B-42BA-A179-F4248EEA76D1}" destId="{0BF6C732-1815-4D14-AAD5-180748209C27}" srcOrd="2" destOrd="0" presId="urn:microsoft.com/office/officeart/2018/2/layout/IconVerticalSolidList"/>
    <dgm:cxn modelId="{09D51133-8D6D-4CAA-B214-8680F8855029}" type="presParOf" srcId="{A42890D0-305B-42BA-A179-F4248EEA76D1}" destId="{EF02321E-C70B-488E-ABF3-9407DD222E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C67C7-A7BD-48C1-A380-BE455FE8BD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D96A65E-1B78-4A6B-9B89-507A617AEC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Multi-Model Analysis </a:t>
          </a:r>
        </a:p>
      </dgm:t>
    </dgm:pt>
    <dgm:pt modelId="{0416C163-86D2-43D5-A7E2-31D8A92D8645}" type="parTrans" cxnId="{16FDD705-3A64-437C-88F1-28CD8F04A1A1}">
      <dgm:prSet/>
      <dgm:spPr/>
      <dgm:t>
        <a:bodyPr/>
        <a:lstStyle/>
        <a:p>
          <a:endParaRPr lang="en-US"/>
        </a:p>
      </dgm:t>
    </dgm:pt>
    <dgm:pt modelId="{9E67C38F-5209-407A-A58B-D34E3C0ABDAE}" type="sibTrans" cxnId="{16FDD705-3A64-437C-88F1-28CD8F04A1A1}">
      <dgm:prSet/>
      <dgm:spPr/>
      <dgm:t>
        <a:bodyPr/>
        <a:lstStyle/>
        <a:p>
          <a:endParaRPr lang="en-US"/>
        </a:p>
      </dgm:t>
    </dgm:pt>
    <dgm:pt modelId="{0F3940D9-4D1E-4536-83CA-DAC80BB511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Data</a:t>
          </a:r>
        </a:p>
      </dgm:t>
    </dgm:pt>
    <dgm:pt modelId="{BBCBBB3D-0704-4128-8E30-5274F0BE2B6A}" type="parTrans" cxnId="{49A8DEB7-09D9-462A-92DE-4A65CFEF2681}">
      <dgm:prSet/>
      <dgm:spPr/>
      <dgm:t>
        <a:bodyPr/>
        <a:lstStyle/>
        <a:p>
          <a:endParaRPr lang="en-US"/>
        </a:p>
      </dgm:t>
    </dgm:pt>
    <dgm:pt modelId="{F6856920-2600-486B-9D62-B2980AA562E8}" type="sibTrans" cxnId="{49A8DEB7-09D9-462A-92DE-4A65CFEF2681}">
      <dgm:prSet/>
      <dgm:spPr/>
      <dgm:t>
        <a:bodyPr/>
        <a:lstStyle/>
        <a:p>
          <a:endParaRPr lang="en-US"/>
        </a:p>
      </dgm:t>
    </dgm:pt>
    <dgm:pt modelId="{383B8F6C-0BCC-4F8C-8308-254B28FE79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Comprehensive Summaries </a:t>
          </a:r>
        </a:p>
      </dgm:t>
    </dgm:pt>
    <dgm:pt modelId="{D5E6A5F8-0E42-4C83-992C-3D2A6297CC1A}" type="parTrans" cxnId="{306C4A9B-3B24-43BE-A635-A19369D3A63F}">
      <dgm:prSet/>
      <dgm:spPr/>
      <dgm:t>
        <a:bodyPr/>
        <a:lstStyle/>
        <a:p>
          <a:endParaRPr lang="en-US"/>
        </a:p>
      </dgm:t>
    </dgm:pt>
    <dgm:pt modelId="{80FB7508-71D3-432E-856A-A543B1BAA8D4}" type="sibTrans" cxnId="{306C4A9B-3B24-43BE-A635-A19369D3A63F}">
      <dgm:prSet/>
      <dgm:spPr/>
      <dgm:t>
        <a:bodyPr/>
        <a:lstStyle/>
        <a:p>
          <a:endParaRPr lang="en-US"/>
        </a:p>
      </dgm:t>
    </dgm:pt>
    <dgm:pt modelId="{DF67AF0E-90F0-4351-80B8-78A30A9E6E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Investment Advice</a:t>
          </a:r>
        </a:p>
      </dgm:t>
    </dgm:pt>
    <dgm:pt modelId="{39CA0E7E-50AD-46A2-AC6C-022874C3A787}" type="parTrans" cxnId="{708D6839-B2D2-4657-A706-6511C214C84C}">
      <dgm:prSet/>
      <dgm:spPr/>
      <dgm:t>
        <a:bodyPr/>
        <a:lstStyle/>
        <a:p>
          <a:endParaRPr lang="en-US"/>
        </a:p>
      </dgm:t>
    </dgm:pt>
    <dgm:pt modelId="{CBF8CFA4-9073-4AAD-B400-E9DB875DA104}" type="sibTrans" cxnId="{708D6839-B2D2-4657-A706-6511C214C84C}">
      <dgm:prSet/>
      <dgm:spPr/>
      <dgm:t>
        <a:bodyPr/>
        <a:lstStyle/>
        <a:p>
          <a:endParaRPr lang="en-US"/>
        </a:p>
      </dgm:t>
    </dgm:pt>
    <dgm:pt modelId="{B39C1A86-3AB5-476D-9505-1E31635DBE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User-Friendly Interface</a:t>
          </a:r>
        </a:p>
      </dgm:t>
    </dgm:pt>
    <dgm:pt modelId="{E23D7D86-237B-4349-8074-B833382C2628}" type="parTrans" cxnId="{DB6BD601-8DBA-4ADF-98E1-43CC6D4B23F6}">
      <dgm:prSet/>
      <dgm:spPr/>
      <dgm:t>
        <a:bodyPr/>
        <a:lstStyle/>
        <a:p>
          <a:endParaRPr lang="en-US"/>
        </a:p>
      </dgm:t>
    </dgm:pt>
    <dgm:pt modelId="{3E8BFB55-6915-4C91-B0B8-3D211688BC0E}" type="sibTrans" cxnId="{DB6BD601-8DBA-4ADF-98E1-43CC6D4B23F6}">
      <dgm:prSet/>
      <dgm:spPr/>
      <dgm:t>
        <a:bodyPr/>
        <a:lstStyle/>
        <a:p>
          <a:endParaRPr lang="en-US"/>
        </a:p>
      </dgm:t>
    </dgm:pt>
    <dgm:pt modelId="{5F31A08F-E4AC-47BE-A831-6608FE5C23EA}" type="pres">
      <dgm:prSet presAssocID="{727C67C7-A7BD-48C1-A380-BE455FE8BDF3}" presName="root" presStyleCnt="0">
        <dgm:presLayoutVars>
          <dgm:dir/>
          <dgm:resizeHandles val="exact"/>
        </dgm:presLayoutVars>
      </dgm:prSet>
      <dgm:spPr/>
    </dgm:pt>
    <dgm:pt modelId="{BE2A0401-4C76-4910-8E25-6D7A26992818}" type="pres">
      <dgm:prSet presAssocID="{BD96A65E-1B78-4A6B-9B89-507A617AECA2}" presName="compNode" presStyleCnt="0"/>
      <dgm:spPr/>
    </dgm:pt>
    <dgm:pt modelId="{3EECF928-3924-4508-98B3-E2D8FA745409}" type="pres">
      <dgm:prSet presAssocID="{BD96A65E-1B78-4A6B-9B89-507A617AECA2}" presName="bgRect" presStyleLbl="bgShp" presStyleIdx="0" presStyleCnt="5"/>
      <dgm:spPr/>
    </dgm:pt>
    <dgm:pt modelId="{790C92EF-B75F-4AA0-8A3D-FE0930BEAD57}" type="pres">
      <dgm:prSet presAssocID="{BD96A65E-1B78-4A6B-9B89-507A617AECA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C4936C8-8F2A-4BC5-B5D0-1829F999DDBA}" type="pres">
      <dgm:prSet presAssocID="{BD96A65E-1B78-4A6B-9B89-507A617AECA2}" presName="spaceRect" presStyleCnt="0"/>
      <dgm:spPr/>
    </dgm:pt>
    <dgm:pt modelId="{B40A6DA1-681D-4655-839A-BB16DBCF94AA}" type="pres">
      <dgm:prSet presAssocID="{BD96A65E-1B78-4A6B-9B89-507A617AECA2}" presName="parTx" presStyleLbl="revTx" presStyleIdx="0" presStyleCnt="5">
        <dgm:presLayoutVars>
          <dgm:chMax val="0"/>
          <dgm:chPref val="0"/>
        </dgm:presLayoutVars>
      </dgm:prSet>
      <dgm:spPr/>
    </dgm:pt>
    <dgm:pt modelId="{6053665F-CDEC-4C01-9F2F-99D08ACECA6A}" type="pres">
      <dgm:prSet presAssocID="{9E67C38F-5209-407A-A58B-D34E3C0ABDAE}" presName="sibTrans" presStyleCnt="0"/>
      <dgm:spPr/>
    </dgm:pt>
    <dgm:pt modelId="{0BEC85C1-E165-4482-821C-BC6C98D7E251}" type="pres">
      <dgm:prSet presAssocID="{0F3940D9-4D1E-4536-83CA-DAC80BB511A7}" presName="compNode" presStyleCnt="0"/>
      <dgm:spPr/>
    </dgm:pt>
    <dgm:pt modelId="{ACB9349B-A18C-4CE1-AA24-3FC1BB909C17}" type="pres">
      <dgm:prSet presAssocID="{0F3940D9-4D1E-4536-83CA-DAC80BB511A7}" presName="bgRect" presStyleLbl="bgShp" presStyleIdx="1" presStyleCnt="5"/>
      <dgm:spPr/>
    </dgm:pt>
    <dgm:pt modelId="{346C707B-29AE-4B32-ABA9-AA1FA84EEA6C}" type="pres">
      <dgm:prSet presAssocID="{0F3940D9-4D1E-4536-83CA-DAC80BB511A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B24CE62-D7B4-47DE-9A1A-322033AF024A}" type="pres">
      <dgm:prSet presAssocID="{0F3940D9-4D1E-4536-83CA-DAC80BB511A7}" presName="spaceRect" presStyleCnt="0"/>
      <dgm:spPr/>
    </dgm:pt>
    <dgm:pt modelId="{1440FC5E-2394-4CF8-95EF-1338B5D8758E}" type="pres">
      <dgm:prSet presAssocID="{0F3940D9-4D1E-4536-83CA-DAC80BB511A7}" presName="parTx" presStyleLbl="revTx" presStyleIdx="1" presStyleCnt="5">
        <dgm:presLayoutVars>
          <dgm:chMax val="0"/>
          <dgm:chPref val="0"/>
        </dgm:presLayoutVars>
      </dgm:prSet>
      <dgm:spPr/>
    </dgm:pt>
    <dgm:pt modelId="{0A5AEB6D-2565-449B-8DB2-1D7ABDDB9F79}" type="pres">
      <dgm:prSet presAssocID="{F6856920-2600-486B-9D62-B2980AA562E8}" presName="sibTrans" presStyleCnt="0"/>
      <dgm:spPr/>
    </dgm:pt>
    <dgm:pt modelId="{1F75C888-E9C1-48EB-8D78-C72429E0C02B}" type="pres">
      <dgm:prSet presAssocID="{383B8F6C-0BCC-4F8C-8308-254B28FE79CA}" presName="compNode" presStyleCnt="0"/>
      <dgm:spPr/>
    </dgm:pt>
    <dgm:pt modelId="{109B9794-6B16-4DD9-8098-B751A036047D}" type="pres">
      <dgm:prSet presAssocID="{383B8F6C-0BCC-4F8C-8308-254B28FE79CA}" presName="bgRect" presStyleLbl="bgShp" presStyleIdx="2" presStyleCnt="5"/>
      <dgm:spPr/>
    </dgm:pt>
    <dgm:pt modelId="{E0B7FBDE-F64C-4D77-8E5E-187CCFD54B58}" type="pres">
      <dgm:prSet presAssocID="{383B8F6C-0BCC-4F8C-8308-254B28FE79C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A27AED1-94F1-4F6B-AD27-C12DE5D69B31}" type="pres">
      <dgm:prSet presAssocID="{383B8F6C-0BCC-4F8C-8308-254B28FE79CA}" presName="spaceRect" presStyleCnt="0"/>
      <dgm:spPr/>
    </dgm:pt>
    <dgm:pt modelId="{6D824E0D-ED64-4B0B-B229-A9A424D5E116}" type="pres">
      <dgm:prSet presAssocID="{383B8F6C-0BCC-4F8C-8308-254B28FE79CA}" presName="parTx" presStyleLbl="revTx" presStyleIdx="2" presStyleCnt="5">
        <dgm:presLayoutVars>
          <dgm:chMax val="0"/>
          <dgm:chPref val="0"/>
        </dgm:presLayoutVars>
      </dgm:prSet>
      <dgm:spPr/>
    </dgm:pt>
    <dgm:pt modelId="{2BE8105A-EDA0-4D89-AFCD-68C081C05D0C}" type="pres">
      <dgm:prSet presAssocID="{80FB7508-71D3-432E-856A-A543B1BAA8D4}" presName="sibTrans" presStyleCnt="0"/>
      <dgm:spPr/>
    </dgm:pt>
    <dgm:pt modelId="{BF1C79A7-8718-442C-A10F-72AD5C2D3C77}" type="pres">
      <dgm:prSet presAssocID="{DF67AF0E-90F0-4351-80B8-78A30A9E6E5E}" presName="compNode" presStyleCnt="0"/>
      <dgm:spPr/>
    </dgm:pt>
    <dgm:pt modelId="{AED509A0-3DC6-448D-85A5-46F75E43D603}" type="pres">
      <dgm:prSet presAssocID="{DF67AF0E-90F0-4351-80B8-78A30A9E6E5E}" presName="bgRect" presStyleLbl="bgShp" presStyleIdx="3" presStyleCnt="5"/>
      <dgm:spPr/>
    </dgm:pt>
    <dgm:pt modelId="{3282AD66-AAAE-45C3-9758-ED7E5BF99236}" type="pres">
      <dgm:prSet presAssocID="{DF67AF0E-90F0-4351-80B8-78A30A9E6E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3A94BB6-5DC9-4DA6-BD76-0EE53F2040D8}" type="pres">
      <dgm:prSet presAssocID="{DF67AF0E-90F0-4351-80B8-78A30A9E6E5E}" presName="spaceRect" presStyleCnt="0"/>
      <dgm:spPr/>
    </dgm:pt>
    <dgm:pt modelId="{7C995F7D-625D-4AE7-9620-8FE8BE39AE7E}" type="pres">
      <dgm:prSet presAssocID="{DF67AF0E-90F0-4351-80B8-78A30A9E6E5E}" presName="parTx" presStyleLbl="revTx" presStyleIdx="3" presStyleCnt="5">
        <dgm:presLayoutVars>
          <dgm:chMax val="0"/>
          <dgm:chPref val="0"/>
        </dgm:presLayoutVars>
      </dgm:prSet>
      <dgm:spPr/>
    </dgm:pt>
    <dgm:pt modelId="{477D933C-4A97-4805-8EAF-9611D091DB58}" type="pres">
      <dgm:prSet presAssocID="{CBF8CFA4-9073-4AAD-B400-E9DB875DA104}" presName="sibTrans" presStyleCnt="0"/>
      <dgm:spPr/>
    </dgm:pt>
    <dgm:pt modelId="{53A87BC5-24A9-4294-AA91-ADF35F39AC31}" type="pres">
      <dgm:prSet presAssocID="{B39C1A86-3AB5-476D-9505-1E31635DBE03}" presName="compNode" presStyleCnt="0"/>
      <dgm:spPr/>
    </dgm:pt>
    <dgm:pt modelId="{BA42325F-35CB-444B-9A69-96E548EAE211}" type="pres">
      <dgm:prSet presAssocID="{B39C1A86-3AB5-476D-9505-1E31635DBE03}" presName="bgRect" presStyleLbl="bgShp" presStyleIdx="4" presStyleCnt="5"/>
      <dgm:spPr/>
    </dgm:pt>
    <dgm:pt modelId="{6D680E0F-51A9-4F37-A63A-2F36B658619F}" type="pres">
      <dgm:prSet presAssocID="{B39C1A86-3AB5-476D-9505-1E31635DBE0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AFD6AA9-4365-4662-83DC-D7F244EA2540}" type="pres">
      <dgm:prSet presAssocID="{B39C1A86-3AB5-476D-9505-1E31635DBE03}" presName="spaceRect" presStyleCnt="0"/>
      <dgm:spPr/>
    </dgm:pt>
    <dgm:pt modelId="{BC1387FA-B08C-45B8-A4A8-3D73078A7B8F}" type="pres">
      <dgm:prSet presAssocID="{B39C1A86-3AB5-476D-9505-1E31635DBE0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B6BD601-8DBA-4ADF-98E1-43CC6D4B23F6}" srcId="{727C67C7-A7BD-48C1-A380-BE455FE8BDF3}" destId="{B39C1A86-3AB5-476D-9505-1E31635DBE03}" srcOrd="4" destOrd="0" parTransId="{E23D7D86-237B-4349-8074-B833382C2628}" sibTransId="{3E8BFB55-6915-4C91-B0B8-3D211688BC0E}"/>
    <dgm:cxn modelId="{DD441E05-BE96-4406-A179-62276DEC397A}" type="presOf" srcId="{B39C1A86-3AB5-476D-9505-1E31635DBE03}" destId="{BC1387FA-B08C-45B8-A4A8-3D73078A7B8F}" srcOrd="0" destOrd="0" presId="urn:microsoft.com/office/officeart/2018/2/layout/IconVerticalSolidList"/>
    <dgm:cxn modelId="{16FDD705-3A64-437C-88F1-28CD8F04A1A1}" srcId="{727C67C7-A7BD-48C1-A380-BE455FE8BDF3}" destId="{BD96A65E-1B78-4A6B-9B89-507A617AECA2}" srcOrd="0" destOrd="0" parTransId="{0416C163-86D2-43D5-A7E2-31D8A92D8645}" sibTransId="{9E67C38F-5209-407A-A58B-D34E3C0ABDAE}"/>
    <dgm:cxn modelId="{462F1A08-0312-4604-B2BF-E40B19E185E7}" type="presOf" srcId="{BD96A65E-1B78-4A6B-9B89-507A617AECA2}" destId="{B40A6DA1-681D-4655-839A-BB16DBCF94AA}" srcOrd="0" destOrd="0" presId="urn:microsoft.com/office/officeart/2018/2/layout/IconVerticalSolidList"/>
    <dgm:cxn modelId="{D798C32B-7CF1-441A-B0BD-3A53BFBBCF59}" type="presOf" srcId="{383B8F6C-0BCC-4F8C-8308-254B28FE79CA}" destId="{6D824E0D-ED64-4B0B-B229-A9A424D5E116}" srcOrd="0" destOrd="0" presId="urn:microsoft.com/office/officeart/2018/2/layout/IconVerticalSolidList"/>
    <dgm:cxn modelId="{708D6839-B2D2-4657-A706-6511C214C84C}" srcId="{727C67C7-A7BD-48C1-A380-BE455FE8BDF3}" destId="{DF67AF0E-90F0-4351-80B8-78A30A9E6E5E}" srcOrd="3" destOrd="0" parTransId="{39CA0E7E-50AD-46A2-AC6C-022874C3A787}" sibTransId="{CBF8CFA4-9073-4AAD-B400-E9DB875DA104}"/>
    <dgm:cxn modelId="{40CB9C73-F42D-4C0E-926A-241A71137EB4}" type="presOf" srcId="{0F3940D9-4D1E-4536-83CA-DAC80BB511A7}" destId="{1440FC5E-2394-4CF8-95EF-1338B5D8758E}" srcOrd="0" destOrd="0" presId="urn:microsoft.com/office/officeart/2018/2/layout/IconVerticalSolidList"/>
    <dgm:cxn modelId="{CF653487-C9C1-44B8-B997-DCC5BCD7CBD7}" type="presOf" srcId="{727C67C7-A7BD-48C1-A380-BE455FE8BDF3}" destId="{5F31A08F-E4AC-47BE-A831-6608FE5C23EA}" srcOrd="0" destOrd="0" presId="urn:microsoft.com/office/officeart/2018/2/layout/IconVerticalSolidList"/>
    <dgm:cxn modelId="{306C4A9B-3B24-43BE-A635-A19369D3A63F}" srcId="{727C67C7-A7BD-48C1-A380-BE455FE8BDF3}" destId="{383B8F6C-0BCC-4F8C-8308-254B28FE79CA}" srcOrd="2" destOrd="0" parTransId="{D5E6A5F8-0E42-4C83-992C-3D2A6297CC1A}" sibTransId="{80FB7508-71D3-432E-856A-A543B1BAA8D4}"/>
    <dgm:cxn modelId="{49A8DEB7-09D9-462A-92DE-4A65CFEF2681}" srcId="{727C67C7-A7BD-48C1-A380-BE455FE8BDF3}" destId="{0F3940D9-4D1E-4536-83CA-DAC80BB511A7}" srcOrd="1" destOrd="0" parTransId="{BBCBBB3D-0704-4128-8E30-5274F0BE2B6A}" sibTransId="{F6856920-2600-486B-9D62-B2980AA562E8}"/>
    <dgm:cxn modelId="{83326AC3-58A8-4F31-9AD6-9596126CC392}" type="presOf" srcId="{DF67AF0E-90F0-4351-80B8-78A30A9E6E5E}" destId="{7C995F7D-625D-4AE7-9620-8FE8BE39AE7E}" srcOrd="0" destOrd="0" presId="urn:microsoft.com/office/officeart/2018/2/layout/IconVerticalSolidList"/>
    <dgm:cxn modelId="{01D406DF-58D5-4831-84F1-31D03C8C9CB9}" type="presParOf" srcId="{5F31A08F-E4AC-47BE-A831-6608FE5C23EA}" destId="{BE2A0401-4C76-4910-8E25-6D7A26992818}" srcOrd="0" destOrd="0" presId="urn:microsoft.com/office/officeart/2018/2/layout/IconVerticalSolidList"/>
    <dgm:cxn modelId="{639088F0-4D84-4EC9-BE9F-F08B274002D3}" type="presParOf" srcId="{BE2A0401-4C76-4910-8E25-6D7A26992818}" destId="{3EECF928-3924-4508-98B3-E2D8FA745409}" srcOrd="0" destOrd="0" presId="urn:microsoft.com/office/officeart/2018/2/layout/IconVerticalSolidList"/>
    <dgm:cxn modelId="{E89DEF3D-21D2-4132-B865-ABA542110F9B}" type="presParOf" srcId="{BE2A0401-4C76-4910-8E25-6D7A26992818}" destId="{790C92EF-B75F-4AA0-8A3D-FE0930BEAD57}" srcOrd="1" destOrd="0" presId="urn:microsoft.com/office/officeart/2018/2/layout/IconVerticalSolidList"/>
    <dgm:cxn modelId="{D6FC1036-A2B4-4246-9DBD-89C901162AB0}" type="presParOf" srcId="{BE2A0401-4C76-4910-8E25-6D7A26992818}" destId="{1C4936C8-8F2A-4BC5-B5D0-1829F999DDBA}" srcOrd="2" destOrd="0" presId="urn:microsoft.com/office/officeart/2018/2/layout/IconVerticalSolidList"/>
    <dgm:cxn modelId="{40A4FE75-57EB-4E69-ACE2-88C010D62207}" type="presParOf" srcId="{BE2A0401-4C76-4910-8E25-6D7A26992818}" destId="{B40A6DA1-681D-4655-839A-BB16DBCF94AA}" srcOrd="3" destOrd="0" presId="urn:microsoft.com/office/officeart/2018/2/layout/IconVerticalSolidList"/>
    <dgm:cxn modelId="{0816145D-9D05-4B64-B534-50F0A6558A7D}" type="presParOf" srcId="{5F31A08F-E4AC-47BE-A831-6608FE5C23EA}" destId="{6053665F-CDEC-4C01-9F2F-99D08ACECA6A}" srcOrd="1" destOrd="0" presId="urn:microsoft.com/office/officeart/2018/2/layout/IconVerticalSolidList"/>
    <dgm:cxn modelId="{AB7BD5E9-C66F-484C-9678-916B65940850}" type="presParOf" srcId="{5F31A08F-E4AC-47BE-A831-6608FE5C23EA}" destId="{0BEC85C1-E165-4482-821C-BC6C98D7E251}" srcOrd="2" destOrd="0" presId="urn:microsoft.com/office/officeart/2018/2/layout/IconVerticalSolidList"/>
    <dgm:cxn modelId="{CE8C1680-6C0B-4262-9773-0F7E75D6BADB}" type="presParOf" srcId="{0BEC85C1-E165-4482-821C-BC6C98D7E251}" destId="{ACB9349B-A18C-4CE1-AA24-3FC1BB909C17}" srcOrd="0" destOrd="0" presId="urn:microsoft.com/office/officeart/2018/2/layout/IconVerticalSolidList"/>
    <dgm:cxn modelId="{1AB6660F-A6ED-42FF-AFBF-CBE1635FF4EE}" type="presParOf" srcId="{0BEC85C1-E165-4482-821C-BC6C98D7E251}" destId="{346C707B-29AE-4B32-ABA9-AA1FA84EEA6C}" srcOrd="1" destOrd="0" presId="urn:microsoft.com/office/officeart/2018/2/layout/IconVerticalSolidList"/>
    <dgm:cxn modelId="{055239BB-B2AE-40E7-985C-CA29C964E534}" type="presParOf" srcId="{0BEC85C1-E165-4482-821C-BC6C98D7E251}" destId="{EB24CE62-D7B4-47DE-9A1A-322033AF024A}" srcOrd="2" destOrd="0" presId="urn:microsoft.com/office/officeart/2018/2/layout/IconVerticalSolidList"/>
    <dgm:cxn modelId="{54D36575-C630-475B-A9FF-8725C755A0BB}" type="presParOf" srcId="{0BEC85C1-E165-4482-821C-BC6C98D7E251}" destId="{1440FC5E-2394-4CF8-95EF-1338B5D8758E}" srcOrd="3" destOrd="0" presId="urn:microsoft.com/office/officeart/2018/2/layout/IconVerticalSolidList"/>
    <dgm:cxn modelId="{73DEB238-1D9E-4E0F-B60F-B15A9414A0F1}" type="presParOf" srcId="{5F31A08F-E4AC-47BE-A831-6608FE5C23EA}" destId="{0A5AEB6D-2565-449B-8DB2-1D7ABDDB9F79}" srcOrd="3" destOrd="0" presId="urn:microsoft.com/office/officeart/2018/2/layout/IconVerticalSolidList"/>
    <dgm:cxn modelId="{2BFC0267-31E9-43A7-A2AF-D5543D22CD1B}" type="presParOf" srcId="{5F31A08F-E4AC-47BE-A831-6608FE5C23EA}" destId="{1F75C888-E9C1-48EB-8D78-C72429E0C02B}" srcOrd="4" destOrd="0" presId="urn:microsoft.com/office/officeart/2018/2/layout/IconVerticalSolidList"/>
    <dgm:cxn modelId="{7750A5DA-4C34-4963-9323-DC96ECDE99F6}" type="presParOf" srcId="{1F75C888-E9C1-48EB-8D78-C72429E0C02B}" destId="{109B9794-6B16-4DD9-8098-B751A036047D}" srcOrd="0" destOrd="0" presId="urn:microsoft.com/office/officeart/2018/2/layout/IconVerticalSolidList"/>
    <dgm:cxn modelId="{E2E1937D-08F1-49A5-8475-4BDE117B8F62}" type="presParOf" srcId="{1F75C888-E9C1-48EB-8D78-C72429E0C02B}" destId="{E0B7FBDE-F64C-4D77-8E5E-187CCFD54B58}" srcOrd="1" destOrd="0" presId="urn:microsoft.com/office/officeart/2018/2/layout/IconVerticalSolidList"/>
    <dgm:cxn modelId="{9CB34CB7-2C68-4C6A-B482-FDF0407FEF49}" type="presParOf" srcId="{1F75C888-E9C1-48EB-8D78-C72429E0C02B}" destId="{BA27AED1-94F1-4F6B-AD27-C12DE5D69B31}" srcOrd="2" destOrd="0" presId="urn:microsoft.com/office/officeart/2018/2/layout/IconVerticalSolidList"/>
    <dgm:cxn modelId="{B802BB2B-C9F9-4AB4-A6C5-11D4288D2C3F}" type="presParOf" srcId="{1F75C888-E9C1-48EB-8D78-C72429E0C02B}" destId="{6D824E0D-ED64-4B0B-B229-A9A424D5E116}" srcOrd="3" destOrd="0" presId="urn:microsoft.com/office/officeart/2018/2/layout/IconVerticalSolidList"/>
    <dgm:cxn modelId="{AB95BB41-5062-4083-86E2-537178A24FDD}" type="presParOf" srcId="{5F31A08F-E4AC-47BE-A831-6608FE5C23EA}" destId="{2BE8105A-EDA0-4D89-AFCD-68C081C05D0C}" srcOrd="5" destOrd="0" presId="urn:microsoft.com/office/officeart/2018/2/layout/IconVerticalSolidList"/>
    <dgm:cxn modelId="{65B5C4FA-A6DD-4478-84A7-5D5B3A9B3702}" type="presParOf" srcId="{5F31A08F-E4AC-47BE-A831-6608FE5C23EA}" destId="{BF1C79A7-8718-442C-A10F-72AD5C2D3C77}" srcOrd="6" destOrd="0" presId="urn:microsoft.com/office/officeart/2018/2/layout/IconVerticalSolidList"/>
    <dgm:cxn modelId="{073C4060-D484-416C-8C68-8A14AAEE2CC7}" type="presParOf" srcId="{BF1C79A7-8718-442C-A10F-72AD5C2D3C77}" destId="{AED509A0-3DC6-448D-85A5-46F75E43D603}" srcOrd="0" destOrd="0" presId="urn:microsoft.com/office/officeart/2018/2/layout/IconVerticalSolidList"/>
    <dgm:cxn modelId="{29B5FD12-AD8B-4670-B7A0-170BCFDFE0BA}" type="presParOf" srcId="{BF1C79A7-8718-442C-A10F-72AD5C2D3C77}" destId="{3282AD66-AAAE-45C3-9758-ED7E5BF99236}" srcOrd="1" destOrd="0" presId="urn:microsoft.com/office/officeart/2018/2/layout/IconVerticalSolidList"/>
    <dgm:cxn modelId="{0FBE8A43-F5D9-46A5-A0B4-C1D30953F1DF}" type="presParOf" srcId="{BF1C79A7-8718-442C-A10F-72AD5C2D3C77}" destId="{33A94BB6-5DC9-4DA6-BD76-0EE53F2040D8}" srcOrd="2" destOrd="0" presId="urn:microsoft.com/office/officeart/2018/2/layout/IconVerticalSolidList"/>
    <dgm:cxn modelId="{4A51C49A-4DAF-481B-872E-422D9005E296}" type="presParOf" srcId="{BF1C79A7-8718-442C-A10F-72AD5C2D3C77}" destId="{7C995F7D-625D-4AE7-9620-8FE8BE39AE7E}" srcOrd="3" destOrd="0" presId="urn:microsoft.com/office/officeart/2018/2/layout/IconVerticalSolidList"/>
    <dgm:cxn modelId="{1E5432D7-F235-4F2F-A278-E93C6B0F4817}" type="presParOf" srcId="{5F31A08F-E4AC-47BE-A831-6608FE5C23EA}" destId="{477D933C-4A97-4805-8EAF-9611D091DB58}" srcOrd="7" destOrd="0" presId="urn:microsoft.com/office/officeart/2018/2/layout/IconVerticalSolidList"/>
    <dgm:cxn modelId="{8145F0D5-D22F-4CA2-BDD2-78D02A89CCB0}" type="presParOf" srcId="{5F31A08F-E4AC-47BE-A831-6608FE5C23EA}" destId="{53A87BC5-24A9-4294-AA91-ADF35F39AC31}" srcOrd="8" destOrd="0" presId="urn:microsoft.com/office/officeart/2018/2/layout/IconVerticalSolidList"/>
    <dgm:cxn modelId="{86EF9B95-B138-49FE-A4BD-80198A736D81}" type="presParOf" srcId="{53A87BC5-24A9-4294-AA91-ADF35F39AC31}" destId="{BA42325F-35CB-444B-9A69-96E548EAE211}" srcOrd="0" destOrd="0" presId="urn:microsoft.com/office/officeart/2018/2/layout/IconVerticalSolidList"/>
    <dgm:cxn modelId="{7A0EF02B-7917-4154-9012-8C963ADCE396}" type="presParOf" srcId="{53A87BC5-24A9-4294-AA91-ADF35F39AC31}" destId="{6D680E0F-51A9-4F37-A63A-2F36B658619F}" srcOrd="1" destOrd="0" presId="urn:microsoft.com/office/officeart/2018/2/layout/IconVerticalSolidList"/>
    <dgm:cxn modelId="{F8BDCBC1-19E0-4829-9F39-F03B3D96C993}" type="presParOf" srcId="{53A87BC5-24A9-4294-AA91-ADF35F39AC31}" destId="{EAFD6AA9-4365-4662-83DC-D7F244EA2540}" srcOrd="2" destOrd="0" presId="urn:microsoft.com/office/officeart/2018/2/layout/IconVerticalSolidList"/>
    <dgm:cxn modelId="{B9F993BF-7122-452D-A6CF-9AFEA20FA90C}" type="presParOf" srcId="{53A87BC5-24A9-4294-AA91-ADF35F39AC31}" destId="{BC1387FA-B08C-45B8-A4A8-3D73078A7B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48955E-DE27-4F19-AC61-A16F3A04441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C70967B-0B05-4260-80CB-3480850C2D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LLM Synergy</a:t>
          </a:r>
          <a:endParaRPr lang="en-US"/>
        </a:p>
      </dgm:t>
    </dgm:pt>
    <dgm:pt modelId="{0943211F-12CC-432C-8ED3-918A922F22C8}" type="parTrans" cxnId="{C64204FE-A295-41EE-805F-FF3439F6E95D}">
      <dgm:prSet/>
      <dgm:spPr/>
      <dgm:t>
        <a:bodyPr/>
        <a:lstStyle/>
        <a:p>
          <a:endParaRPr lang="en-US"/>
        </a:p>
      </dgm:t>
    </dgm:pt>
    <dgm:pt modelId="{92C5739E-B4BF-4CA4-85C2-E628AEAE94B7}" type="sibTrans" cxnId="{C64204FE-A295-41EE-805F-FF3439F6E9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79ECE8-5705-4B5F-B4A9-012BE45D3C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Precision</a:t>
          </a:r>
          <a:endParaRPr lang="en-US"/>
        </a:p>
      </dgm:t>
    </dgm:pt>
    <dgm:pt modelId="{698D8235-6A4B-4159-A277-4943CC1AE55C}" type="parTrans" cxnId="{0EEC43F9-82D1-4533-A496-E5DE51B3D88A}">
      <dgm:prSet/>
      <dgm:spPr/>
      <dgm:t>
        <a:bodyPr/>
        <a:lstStyle/>
        <a:p>
          <a:endParaRPr lang="en-US"/>
        </a:p>
      </dgm:t>
    </dgm:pt>
    <dgm:pt modelId="{B0D49BBB-4F7E-4731-99AF-069AD94311A3}" type="sibTrans" cxnId="{0EEC43F9-82D1-4533-A496-E5DE51B3D8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8A0BAE-47B8-4C8B-A8A3-AF494862B3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User-Centric Design</a:t>
          </a:r>
          <a:endParaRPr lang="en-US"/>
        </a:p>
      </dgm:t>
    </dgm:pt>
    <dgm:pt modelId="{53879CFB-8D13-4B57-8A6D-E7EBBA0A08B6}" type="parTrans" cxnId="{CACFB766-7440-4FF0-9D83-3C8E7024949E}">
      <dgm:prSet/>
      <dgm:spPr/>
      <dgm:t>
        <a:bodyPr/>
        <a:lstStyle/>
        <a:p>
          <a:endParaRPr lang="en-US"/>
        </a:p>
      </dgm:t>
    </dgm:pt>
    <dgm:pt modelId="{12B742EC-6F2F-4865-A88A-9E38764740A5}" type="sibTrans" cxnId="{CACFB766-7440-4FF0-9D83-3C8E7024949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DFF257-EC15-4EA2-AD67-78EE7EBD9E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Strategic Simplification</a:t>
          </a:r>
          <a:endParaRPr lang="en-US"/>
        </a:p>
      </dgm:t>
    </dgm:pt>
    <dgm:pt modelId="{57F55EA6-418A-4EBA-AD77-34939A7DAEE6}" type="parTrans" cxnId="{030210EE-1401-4567-BF77-1CDE4CAC5C15}">
      <dgm:prSet/>
      <dgm:spPr/>
      <dgm:t>
        <a:bodyPr/>
        <a:lstStyle/>
        <a:p>
          <a:endParaRPr lang="en-US"/>
        </a:p>
      </dgm:t>
    </dgm:pt>
    <dgm:pt modelId="{B65B6C49-D151-468B-9C82-E2C6BACF7391}" type="sibTrans" cxnId="{030210EE-1401-4567-BF77-1CDE4CAC5C15}">
      <dgm:prSet/>
      <dgm:spPr/>
      <dgm:t>
        <a:bodyPr/>
        <a:lstStyle/>
        <a:p>
          <a:endParaRPr lang="en-US"/>
        </a:p>
      </dgm:t>
    </dgm:pt>
    <dgm:pt modelId="{885E1A2D-EA71-4EE9-B96F-7B0866A2E5D4}" type="pres">
      <dgm:prSet presAssocID="{1D48955E-DE27-4F19-AC61-A16F3A04441A}" presName="root" presStyleCnt="0">
        <dgm:presLayoutVars>
          <dgm:dir/>
          <dgm:resizeHandles val="exact"/>
        </dgm:presLayoutVars>
      </dgm:prSet>
      <dgm:spPr/>
    </dgm:pt>
    <dgm:pt modelId="{E7DE9848-7CF6-4E6C-A514-D9D9EBE099D0}" type="pres">
      <dgm:prSet presAssocID="{1D48955E-DE27-4F19-AC61-A16F3A04441A}" presName="container" presStyleCnt="0">
        <dgm:presLayoutVars>
          <dgm:dir/>
          <dgm:resizeHandles val="exact"/>
        </dgm:presLayoutVars>
      </dgm:prSet>
      <dgm:spPr/>
    </dgm:pt>
    <dgm:pt modelId="{B24D646C-5111-4745-8718-D3BE4F117B66}" type="pres">
      <dgm:prSet presAssocID="{3C70967B-0B05-4260-80CB-3480850C2D77}" presName="compNode" presStyleCnt="0"/>
      <dgm:spPr/>
    </dgm:pt>
    <dgm:pt modelId="{7CD12E33-F3F0-4797-AB56-808B3AC0127C}" type="pres">
      <dgm:prSet presAssocID="{3C70967B-0B05-4260-80CB-3480850C2D77}" presName="iconBgRect" presStyleLbl="bgShp" presStyleIdx="0" presStyleCnt="4"/>
      <dgm:spPr/>
    </dgm:pt>
    <dgm:pt modelId="{4CA1299A-E89A-4172-8EFF-33CE9ECBCB80}" type="pres">
      <dgm:prSet presAssocID="{3C70967B-0B05-4260-80CB-3480850C2D7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800984C-079D-4E31-8148-2773820D7B99}" type="pres">
      <dgm:prSet presAssocID="{3C70967B-0B05-4260-80CB-3480850C2D77}" presName="spaceRect" presStyleCnt="0"/>
      <dgm:spPr/>
    </dgm:pt>
    <dgm:pt modelId="{7DA693B0-E266-44D7-B33E-4E916D6DD15C}" type="pres">
      <dgm:prSet presAssocID="{3C70967B-0B05-4260-80CB-3480850C2D77}" presName="textRect" presStyleLbl="revTx" presStyleIdx="0" presStyleCnt="4">
        <dgm:presLayoutVars>
          <dgm:chMax val="1"/>
          <dgm:chPref val="1"/>
        </dgm:presLayoutVars>
      </dgm:prSet>
      <dgm:spPr/>
    </dgm:pt>
    <dgm:pt modelId="{E92879EE-857C-4DC1-B6AD-5C5A573798F4}" type="pres">
      <dgm:prSet presAssocID="{92C5739E-B4BF-4CA4-85C2-E628AEAE94B7}" presName="sibTrans" presStyleLbl="sibTrans2D1" presStyleIdx="0" presStyleCnt="0"/>
      <dgm:spPr/>
    </dgm:pt>
    <dgm:pt modelId="{B48BC9BB-61CB-4452-9060-5D0AC40F25C7}" type="pres">
      <dgm:prSet presAssocID="{3379ECE8-5705-4B5F-B4A9-012BE45D3C00}" presName="compNode" presStyleCnt="0"/>
      <dgm:spPr/>
    </dgm:pt>
    <dgm:pt modelId="{5F2BD562-1BEC-454B-A9D7-C829D6BB0908}" type="pres">
      <dgm:prSet presAssocID="{3379ECE8-5705-4B5F-B4A9-012BE45D3C00}" presName="iconBgRect" presStyleLbl="bgShp" presStyleIdx="1" presStyleCnt="4"/>
      <dgm:spPr/>
    </dgm:pt>
    <dgm:pt modelId="{3D1666A5-23FE-469C-984B-573D0EF228E0}" type="pres">
      <dgm:prSet presAssocID="{3379ECE8-5705-4B5F-B4A9-012BE45D3C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B4F5953-5605-475A-89E3-3DD994E7AF37}" type="pres">
      <dgm:prSet presAssocID="{3379ECE8-5705-4B5F-B4A9-012BE45D3C00}" presName="spaceRect" presStyleCnt="0"/>
      <dgm:spPr/>
    </dgm:pt>
    <dgm:pt modelId="{04256817-551A-4642-8D2D-C63349C009BA}" type="pres">
      <dgm:prSet presAssocID="{3379ECE8-5705-4B5F-B4A9-012BE45D3C00}" presName="textRect" presStyleLbl="revTx" presStyleIdx="1" presStyleCnt="4">
        <dgm:presLayoutVars>
          <dgm:chMax val="1"/>
          <dgm:chPref val="1"/>
        </dgm:presLayoutVars>
      </dgm:prSet>
      <dgm:spPr/>
    </dgm:pt>
    <dgm:pt modelId="{D5125359-2633-4889-8BA9-BA6412D55BB2}" type="pres">
      <dgm:prSet presAssocID="{B0D49BBB-4F7E-4731-99AF-069AD94311A3}" presName="sibTrans" presStyleLbl="sibTrans2D1" presStyleIdx="0" presStyleCnt="0"/>
      <dgm:spPr/>
    </dgm:pt>
    <dgm:pt modelId="{1D358E34-E34E-40D5-AFB6-C481DD5482DE}" type="pres">
      <dgm:prSet presAssocID="{AF8A0BAE-47B8-4C8B-A8A3-AF494862B3D8}" presName="compNode" presStyleCnt="0"/>
      <dgm:spPr/>
    </dgm:pt>
    <dgm:pt modelId="{C6D7EE9B-AA43-4F72-B417-B2C29DC3B34A}" type="pres">
      <dgm:prSet presAssocID="{AF8A0BAE-47B8-4C8B-A8A3-AF494862B3D8}" presName="iconBgRect" presStyleLbl="bgShp" presStyleIdx="2" presStyleCnt="4"/>
      <dgm:spPr/>
    </dgm:pt>
    <dgm:pt modelId="{1358F591-13B5-4C22-BFBE-900DC0B57606}" type="pres">
      <dgm:prSet presAssocID="{AF8A0BAE-47B8-4C8B-A8A3-AF494862B3D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86B153D-373F-4B1D-95A4-C2D878D7480E}" type="pres">
      <dgm:prSet presAssocID="{AF8A0BAE-47B8-4C8B-A8A3-AF494862B3D8}" presName="spaceRect" presStyleCnt="0"/>
      <dgm:spPr/>
    </dgm:pt>
    <dgm:pt modelId="{63E82545-4F08-46CE-AE8C-E8E0FA2763B2}" type="pres">
      <dgm:prSet presAssocID="{AF8A0BAE-47B8-4C8B-A8A3-AF494862B3D8}" presName="textRect" presStyleLbl="revTx" presStyleIdx="2" presStyleCnt="4">
        <dgm:presLayoutVars>
          <dgm:chMax val="1"/>
          <dgm:chPref val="1"/>
        </dgm:presLayoutVars>
      </dgm:prSet>
      <dgm:spPr/>
    </dgm:pt>
    <dgm:pt modelId="{39E1CA08-C0B9-4846-B024-3D6487B30662}" type="pres">
      <dgm:prSet presAssocID="{12B742EC-6F2F-4865-A88A-9E38764740A5}" presName="sibTrans" presStyleLbl="sibTrans2D1" presStyleIdx="0" presStyleCnt="0"/>
      <dgm:spPr/>
    </dgm:pt>
    <dgm:pt modelId="{E9AD4E23-1700-4D9C-8ACB-DCFEE9498412}" type="pres">
      <dgm:prSet presAssocID="{E3DFF257-EC15-4EA2-AD67-78EE7EBD9E49}" presName="compNode" presStyleCnt="0"/>
      <dgm:spPr/>
    </dgm:pt>
    <dgm:pt modelId="{13D5547B-E508-4518-AE9F-62928FF685B0}" type="pres">
      <dgm:prSet presAssocID="{E3DFF257-EC15-4EA2-AD67-78EE7EBD9E49}" presName="iconBgRect" presStyleLbl="bgShp" presStyleIdx="3" presStyleCnt="4"/>
      <dgm:spPr/>
    </dgm:pt>
    <dgm:pt modelId="{94F51A8E-EE16-41A0-9334-8D116A4C9BF0}" type="pres">
      <dgm:prSet presAssocID="{E3DFF257-EC15-4EA2-AD67-78EE7EBD9E4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4C661B-E397-41BE-9B59-4B7EFDFC3C70}" type="pres">
      <dgm:prSet presAssocID="{E3DFF257-EC15-4EA2-AD67-78EE7EBD9E49}" presName="spaceRect" presStyleCnt="0"/>
      <dgm:spPr/>
    </dgm:pt>
    <dgm:pt modelId="{D09F501F-F1F4-4CFA-B300-9166DF25E696}" type="pres">
      <dgm:prSet presAssocID="{E3DFF257-EC15-4EA2-AD67-78EE7EBD9E4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2B7715-F167-45D3-87D0-242E78A148D6}" type="presOf" srcId="{92C5739E-B4BF-4CA4-85C2-E628AEAE94B7}" destId="{E92879EE-857C-4DC1-B6AD-5C5A573798F4}" srcOrd="0" destOrd="0" presId="urn:microsoft.com/office/officeart/2018/2/layout/IconCircleList"/>
    <dgm:cxn modelId="{2629EE34-0AEB-4E1B-88E8-875C2BBA85C8}" type="presOf" srcId="{12B742EC-6F2F-4865-A88A-9E38764740A5}" destId="{39E1CA08-C0B9-4846-B024-3D6487B30662}" srcOrd="0" destOrd="0" presId="urn:microsoft.com/office/officeart/2018/2/layout/IconCircleList"/>
    <dgm:cxn modelId="{CACFB766-7440-4FF0-9D83-3C8E7024949E}" srcId="{1D48955E-DE27-4F19-AC61-A16F3A04441A}" destId="{AF8A0BAE-47B8-4C8B-A8A3-AF494862B3D8}" srcOrd="2" destOrd="0" parTransId="{53879CFB-8D13-4B57-8A6D-E7EBBA0A08B6}" sibTransId="{12B742EC-6F2F-4865-A88A-9E38764740A5}"/>
    <dgm:cxn modelId="{D8990971-1ECE-4648-8C83-16DEB62B73D6}" type="presOf" srcId="{AF8A0BAE-47B8-4C8B-A8A3-AF494862B3D8}" destId="{63E82545-4F08-46CE-AE8C-E8E0FA2763B2}" srcOrd="0" destOrd="0" presId="urn:microsoft.com/office/officeart/2018/2/layout/IconCircleList"/>
    <dgm:cxn modelId="{23B8C072-44EB-431E-907E-C254419587D8}" type="presOf" srcId="{B0D49BBB-4F7E-4731-99AF-069AD94311A3}" destId="{D5125359-2633-4889-8BA9-BA6412D55BB2}" srcOrd="0" destOrd="0" presId="urn:microsoft.com/office/officeart/2018/2/layout/IconCircleList"/>
    <dgm:cxn modelId="{E7524986-B0FF-4D04-9150-0CA90D3C26C9}" type="presOf" srcId="{3379ECE8-5705-4B5F-B4A9-012BE45D3C00}" destId="{04256817-551A-4642-8D2D-C63349C009BA}" srcOrd="0" destOrd="0" presId="urn:microsoft.com/office/officeart/2018/2/layout/IconCircleList"/>
    <dgm:cxn modelId="{C330DD99-1D3C-4C56-A1F2-EC41A237508E}" type="presOf" srcId="{3C70967B-0B05-4260-80CB-3480850C2D77}" destId="{7DA693B0-E266-44D7-B33E-4E916D6DD15C}" srcOrd="0" destOrd="0" presId="urn:microsoft.com/office/officeart/2018/2/layout/IconCircleList"/>
    <dgm:cxn modelId="{CD06CBE9-541A-42CF-9D82-46D2467B4E75}" type="presOf" srcId="{1D48955E-DE27-4F19-AC61-A16F3A04441A}" destId="{885E1A2D-EA71-4EE9-B96F-7B0866A2E5D4}" srcOrd="0" destOrd="0" presId="urn:microsoft.com/office/officeart/2018/2/layout/IconCircleList"/>
    <dgm:cxn modelId="{030210EE-1401-4567-BF77-1CDE4CAC5C15}" srcId="{1D48955E-DE27-4F19-AC61-A16F3A04441A}" destId="{E3DFF257-EC15-4EA2-AD67-78EE7EBD9E49}" srcOrd="3" destOrd="0" parTransId="{57F55EA6-418A-4EBA-AD77-34939A7DAEE6}" sibTransId="{B65B6C49-D151-468B-9C82-E2C6BACF7391}"/>
    <dgm:cxn modelId="{285EDAF3-E412-480C-9C1E-874E2DD89948}" type="presOf" srcId="{E3DFF257-EC15-4EA2-AD67-78EE7EBD9E49}" destId="{D09F501F-F1F4-4CFA-B300-9166DF25E696}" srcOrd="0" destOrd="0" presId="urn:microsoft.com/office/officeart/2018/2/layout/IconCircleList"/>
    <dgm:cxn modelId="{0EEC43F9-82D1-4533-A496-E5DE51B3D88A}" srcId="{1D48955E-DE27-4F19-AC61-A16F3A04441A}" destId="{3379ECE8-5705-4B5F-B4A9-012BE45D3C00}" srcOrd="1" destOrd="0" parTransId="{698D8235-6A4B-4159-A277-4943CC1AE55C}" sibTransId="{B0D49BBB-4F7E-4731-99AF-069AD94311A3}"/>
    <dgm:cxn modelId="{C64204FE-A295-41EE-805F-FF3439F6E95D}" srcId="{1D48955E-DE27-4F19-AC61-A16F3A04441A}" destId="{3C70967B-0B05-4260-80CB-3480850C2D77}" srcOrd="0" destOrd="0" parTransId="{0943211F-12CC-432C-8ED3-918A922F22C8}" sibTransId="{92C5739E-B4BF-4CA4-85C2-E628AEAE94B7}"/>
    <dgm:cxn modelId="{84F50C20-26F1-41C4-8154-3D99EA401709}" type="presParOf" srcId="{885E1A2D-EA71-4EE9-B96F-7B0866A2E5D4}" destId="{E7DE9848-7CF6-4E6C-A514-D9D9EBE099D0}" srcOrd="0" destOrd="0" presId="urn:microsoft.com/office/officeart/2018/2/layout/IconCircleList"/>
    <dgm:cxn modelId="{DA82DFE3-8354-4D00-8BFB-6C494A0C3B4C}" type="presParOf" srcId="{E7DE9848-7CF6-4E6C-A514-D9D9EBE099D0}" destId="{B24D646C-5111-4745-8718-D3BE4F117B66}" srcOrd="0" destOrd="0" presId="urn:microsoft.com/office/officeart/2018/2/layout/IconCircleList"/>
    <dgm:cxn modelId="{77A17F5B-4383-458D-987B-6BCD7C877E96}" type="presParOf" srcId="{B24D646C-5111-4745-8718-D3BE4F117B66}" destId="{7CD12E33-F3F0-4797-AB56-808B3AC0127C}" srcOrd="0" destOrd="0" presId="urn:microsoft.com/office/officeart/2018/2/layout/IconCircleList"/>
    <dgm:cxn modelId="{B061E61C-D5F7-4C95-8537-EAEE332017C3}" type="presParOf" srcId="{B24D646C-5111-4745-8718-D3BE4F117B66}" destId="{4CA1299A-E89A-4172-8EFF-33CE9ECBCB80}" srcOrd="1" destOrd="0" presId="urn:microsoft.com/office/officeart/2018/2/layout/IconCircleList"/>
    <dgm:cxn modelId="{381169F3-7EC0-41BF-BEB0-3C0748E1EA53}" type="presParOf" srcId="{B24D646C-5111-4745-8718-D3BE4F117B66}" destId="{9800984C-079D-4E31-8148-2773820D7B99}" srcOrd="2" destOrd="0" presId="urn:microsoft.com/office/officeart/2018/2/layout/IconCircleList"/>
    <dgm:cxn modelId="{D1253BC0-3494-49CF-A6A4-BFCFAC41203E}" type="presParOf" srcId="{B24D646C-5111-4745-8718-D3BE4F117B66}" destId="{7DA693B0-E266-44D7-B33E-4E916D6DD15C}" srcOrd="3" destOrd="0" presId="urn:microsoft.com/office/officeart/2018/2/layout/IconCircleList"/>
    <dgm:cxn modelId="{18FBBB53-F64A-492B-A42D-509C3E091EFC}" type="presParOf" srcId="{E7DE9848-7CF6-4E6C-A514-D9D9EBE099D0}" destId="{E92879EE-857C-4DC1-B6AD-5C5A573798F4}" srcOrd="1" destOrd="0" presId="urn:microsoft.com/office/officeart/2018/2/layout/IconCircleList"/>
    <dgm:cxn modelId="{2E70F6F7-2D97-41C3-90D6-6060D45EA839}" type="presParOf" srcId="{E7DE9848-7CF6-4E6C-A514-D9D9EBE099D0}" destId="{B48BC9BB-61CB-4452-9060-5D0AC40F25C7}" srcOrd="2" destOrd="0" presId="urn:microsoft.com/office/officeart/2018/2/layout/IconCircleList"/>
    <dgm:cxn modelId="{0F1246C9-E639-4A90-86FE-EFE51801B252}" type="presParOf" srcId="{B48BC9BB-61CB-4452-9060-5D0AC40F25C7}" destId="{5F2BD562-1BEC-454B-A9D7-C829D6BB0908}" srcOrd="0" destOrd="0" presId="urn:microsoft.com/office/officeart/2018/2/layout/IconCircleList"/>
    <dgm:cxn modelId="{54449581-D03A-4B92-9262-25046B1CAAAA}" type="presParOf" srcId="{B48BC9BB-61CB-4452-9060-5D0AC40F25C7}" destId="{3D1666A5-23FE-469C-984B-573D0EF228E0}" srcOrd="1" destOrd="0" presId="urn:microsoft.com/office/officeart/2018/2/layout/IconCircleList"/>
    <dgm:cxn modelId="{48D3A554-2D83-4F86-9E4F-DA414BC2C65C}" type="presParOf" srcId="{B48BC9BB-61CB-4452-9060-5D0AC40F25C7}" destId="{CB4F5953-5605-475A-89E3-3DD994E7AF37}" srcOrd="2" destOrd="0" presId="urn:microsoft.com/office/officeart/2018/2/layout/IconCircleList"/>
    <dgm:cxn modelId="{E8AF9422-2FCA-4372-A6B8-09C9F62B82DC}" type="presParOf" srcId="{B48BC9BB-61CB-4452-9060-5D0AC40F25C7}" destId="{04256817-551A-4642-8D2D-C63349C009BA}" srcOrd="3" destOrd="0" presId="urn:microsoft.com/office/officeart/2018/2/layout/IconCircleList"/>
    <dgm:cxn modelId="{34F1F953-1510-4752-B5A8-4EDC1CC1F03E}" type="presParOf" srcId="{E7DE9848-7CF6-4E6C-A514-D9D9EBE099D0}" destId="{D5125359-2633-4889-8BA9-BA6412D55BB2}" srcOrd="3" destOrd="0" presId="urn:microsoft.com/office/officeart/2018/2/layout/IconCircleList"/>
    <dgm:cxn modelId="{8EC67C36-18C8-4023-B8A2-CEAC2CD22C6C}" type="presParOf" srcId="{E7DE9848-7CF6-4E6C-A514-D9D9EBE099D0}" destId="{1D358E34-E34E-40D5-AFB6-C481DD5482DE}" srcOrd="4" destOrd="0" presId="urn:microsoft.com/office/officeart/2018/2/layout/IconCircleList"/>
    <dgm:cxn modelId="{97317FEF-FA41-431E-AD39-C97CE17DAD81}" type="presParOf" srcId="{1D358E34-E34E-40D5-AFB6-C481DD5482DE}" destId="{C6D7EE9B-AA43-4F72-B417-B2C29DC3B34A}" srcOrd="0" destOrd="0" presId="urn:microsoft.com/office/officeart/2018/2/layout/IconCircleList"/>
    <dgm:cxn modelId="{05511F7A-C14B-4333-85D0-CBBCE8EDDFFF}" type="presParOf" srcId="{1D358E34-E34E-40D5-AFB6-C481DD5482DE}" destId="{1358F591-13B5-4C22-BFBE-900DC0B57606}" srcOrd="1" destOrd="0" presId="urn:microsoft.com/office/officeart/2018/2/layout/IconCircleList"/>
    <dgm:cxn modelId="{60B8F194-5521-4A5B-98F7-6F88A6289331}" type="presParOf" srcId="{1D358E34-E34E-40D5-AFB6-C481DD5482DE}" destId="{686B153D-373F-4B1D-95A4-C2D878D7480E}" srcOrd="2" destOrd="0" presId="urn:microsoft.com/office/officeart/2018/2/layout/IconCircleList"/>
    <dgm:cxn modelId="{FDCBF222-ABA3-4CB1-86CE-B9A5E535B0AF}" type="presParOf" srcId="{1D358E34-E34E-40D5-AFB6-C481DD5482DE}" destId="{63E82545-4F08-46CE-AE8C-E8E0FA2763B2}" srcOrd="3" destOrd="0" presId="urn:microsoft.com/office/officeart/2018/2/layout/IconCircleList"/>
    <dgm:cxn modelId="{D3D5318B-0C8B-4E2E-AC35-1EC17749DCE9}" type="presParOf" srcId="{E7DE9848-7CF6-4E6C-A514-D9D9EBE099D0}" destId="{39E1CA08-C0B9-4846-B024-3D6487B30662}" srcOrd="5" destOrd="0" presId="urn:microsoft.com/office/officeart/2018/2/layout/IconCircleList"/>
    <dgm:cxn modelId="{B438BF0D-1AE3-4920-9E1C-C5203B03122E}" type="presParOf" srcId="{E7DE9848-7CF6-4E6C-A514-D9D9EBE099D0}" destId="{E9AD4E23-1700-4D9C-8ACB-DCFEE9498412}" srcOrd="6" destOrd="0" presId="urn:microsoft.com/office/officeart/2018/2/layout/IconCircleList"/>
    <dgm:cxn modelId="{4B0AFEBC-B446-4863-8FB4-4B9ABBBAB742}" type="presParOf" srcId="{E9AD4E23-1700-4D9C-8ACB-DCFEE9498412}" destId="{13D5547B-E508-4518-AE9F-62928FF685B0}" srcOrd="0" destOrd="0" presId="urn:microsoft.com/office/officeart/2018/2/layout/IconCircleList"/>
    <dgm:cxn modelId="{C58A378F-F84A-45BE-9EBA-07F2740C7058}" type="presParOf" srcId="{E9AD4E23-1700-4D9C-8ACB-DCFEE9498412}" destId="{94F51A8E-EE16-41A0-9334-8D116A4C9BF0}" srcOrd="1" destOrd="0" presId="urn:microsoft.com/office/officeart/2018/2/layout/IconCircleList"/>
    <dgm:cxn modelId="{4AE7D15F-E6B3-40BC-824E-BBEF180F28B0}" type="presParOf" srcId="{E9AD4E23-1700-4D9C-8ACB-DCFEE9498412}" destId="{224C661B-E397-41BE-9B59-4B7EFDFC3C70}" srcOrd="2" destOrd="0" presId="urn:microsoft.com/office/officeart/2018/2/layout/IconCircleList"/>
    <dgm:cxn modelId="{112A1DF0-E753-47E9-B980-2284D2EC9E51}" type="presParOf" srcId="{E9AD4E23-1700-4D9C-8ACB-DCFEE9498412}" destId="{D09F501F-F1F4-4CFA-B300-9166DF25E6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D495-A575-44F0-9DF8-8891EFA36482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2783B-7909-4E7B-8B15-76BFEA54D7EA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Overwhelmed by stock market complexity.</a:t>
          </a:r>
        </a:p>
      </dsp:txBody>
      <dsp:txXfrm>
        <a:off x="333914" y="2276522"/>
        <a:ext cx="1800000" cy="720000"/>
      </dsp:txXfrm>
    </dsp:sp>
    <dsp:sp modelId="{51F289F2-F654-4A41-BB6E-1453224F86FD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A2C37-B804-4A78-8B82-F863451665E1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overload deters confident investment.</a:t>
          </a:r>
        </a:p>
      </dsp:txBody>
      <dsp:txXfrm>
        <a:off x="2448914" y="2276522"/>
        <a:ext cx="1800000" cy="720000"/>
      </dsp:txXfrm>
    </dsp:sp>
    <dsp:sp modelId="{2494CDD4-08C5-4B21-B37E-91F9B39D8934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D2936-6E4C-454A-98C3-0F9BEFA42D93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New investors face a steep learning curve.</a:t>
          </a:r>
        </a:p>
      </dsp:txBody>
      <dsp:txXfrm>
        <a:off x="4563914" y="2276522"/>
        <a:ext cx="1800000" cy="720000"/>
      </dsp:txXfrm>
    </dsp:sp>
    <dsp:sp modelId="{BA1448EB-9242-4CDF-AAD9-601828D2D403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D4A91-8AD8-462E-9E41-FAE4207662D6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Lack of easy-to-use analytical tools.</a:t>
          </a:r>
        </a:p>
      </dsp:txBody>
      <dsp:txXfrm>
        <a:off x="6678914" y="2276522"/>
        <a:ext cx="1800000" cy="720000"/>
      </dsp:txXfrm>
    </dsp:sp>
    <dsp:sp modelId="{1E28AC64-2AAD-477D-9448-8E05E65433DB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243B0-A4A5-4111-8BDB-F8E82C79B988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need for accessible, reliable market insights.</a:t>
          </a:r>
        </a:p>
      </dsp:txBody>
      <dsp:txXfrm>
        <a:off x="8793914" y="227652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F0E0C-BAF2-4320-A927-195BDF3E5983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49ABC-0B22-4739-9B7A-1191C67F98BD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3CF53-4299-4CB3-BCBE-FC92201F2D6E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Direct Integration:</a:t>
          </a:r>
          <a:r>
            <a:rPr lang="en-US" sz="1900" kern="1200"/>
            <a:t> Yahoo Finance data integrated directly, ensuring timely and unaltered information.</a:t>
          </a:r>
        </a:p>
      </dsp:txBody>
      <dsp:txXfrm>
        <a:off x="1357965" y="2319"/>
        <a:ext cx="4887299" cy="1175727"/>
      </dsp:txXfrm>
    </dsp:sp>
    <dsp:sp modelId="{2279DC05-C291-47CB-BC30-B602388BE93E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9A8B0-DB64-40CA-91C8-399A5A935FA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E4AC3-6133-42B9-9896-0A4F00F050DA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Focused Data Processing:</a:t>
          </a:r>
          <a:r>
            <a:rPr lang="en-US" sz="1900" kern="1200"/>
            <a:t> DBT applied to refine Reddit data for relevance.</a:t>
          </a:r>
        </a:p>
      </dsp:txBody>
      <dsp:txXfrm>
        <a:off x="1357965" y="1471979"/>
        <a:ext cx="4887299" cy="1175727"/>
      </dsp:txXfrm>
    </dsp:sp>
    <dsp:sp modelId="{7A417FAA-3E0B-4F40-AAC3-B57FE75D79B5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8152E-7159-4B32-89B7-7BB440F2BBA9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913BC-6C1A-4D18-B5EE-6CA00D31CC86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Relevance Filtering:</a:t>
          </a:r>
          <a:r>
            <a:rPr lang="en-US" sz="1900" kern="1200"/>
            <a:t> Targets only stock-related discussions on Reddit.</a:t>
          </a:r>
        </a:p>
      </dsp:txBody>
      <dsp:txXfrm>
        <a:off x="1357965" y="2941639"/>
        <a:ext cx="4887299" cy="1175727"/>
      </dsp:txXfrm>
    </dsp:sp>
    <dsp:sp modelId="{F5CF262E-1F95-468C-8019-40DA4DE28330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7735A-73C1-4D6E-B898-A7849FCEDE7F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2321E-C70B-488E-ABF3-9407DD222EDA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Stock-Specific Insights:</a:t>
          </a:r>
          <a:r>
            <a:rPr lang="en-US" sz="1900" kern="1200"/>
            <a:t> Transforms data to yield key insights for accurate predictions</a:t>
          </a:r>
        </a:p>
      </dsp:txBody>
      <dsp:txXfrm>
        <a:off x="1357965" y="4411299"/>
        <a:ext cx="4887299" cy="1175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CF928-3924-4508-98B3-E2D8FA745409}">
      <dsp:nvSpPr>
        <dsp:cNvPr id="0" name=""/>
        <dsp:cNvSpPr/>
      </dsp:nvSpPr>
      <dsp:spPr>
        <a:xfrm>
          <a:off x="0" y="430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C92EF-B75F-4AA0-8A3D-FE0930BEAD57}">
      <dsp:nvSpPr>
        <dsp:cNvPr id="0" name=""/>
        <dsp:cNvSpPr/>
      </dsp:nvSpPr>
      <dsp:spPr>
        <a:xfrm>
          <a:off x="277554" y="210753"/>
          <a:ext cx="504644" cy="5046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A6DA1-681D-4655-839A-BB16DBCF94AA}">
      <dsp:nvSpPr>
        <dsp:cNvPr id="0" name=""/>
        <dsp:cNvSpPr/>
      </dsp:nvSpPr>
      <dsp:spPr>
        <a:xfrm>
          <a:off x="1059754" y="430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Multi-Model Analysis </a:t>
          </a:r>
        </a:p>
      </dsp:txBody>
      <dsp:txXfrm>
        <a:off x="1059754" y="4307"/>
        <a:ext cx="5304469" cy="917536"/>
      </dsp:txXfrm>
    </dsp:sp>
    <dsp:sp modelId="{ACB9349B-A18C-4CE1-AA24-3FC1BB909C17}">
      <dsp:nvSpPr>
        <dsp:cNvPr id="0" name=""/>
        <dsp:cNvSpPr/>
      </dsp:nvSpPr>
      <dsp:spPr>
        <a:xfrm>
          <a:off x="0" y="115122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C707B-29AE-4B32-ABA9-AA1FA84EEA6C}">
      <dsp:nvSpPr>
        <dsp:cNvPr id="0" name=""/>
        <dsp:cNvSpPr/>
      </dsp:nvSpPr>
      <dsp:spPr>
        <a:xfrm>
          <a:off x="277554" y="1357673"/>
          <a:ext cx="504644" cy="5046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0FC5E-2394-4CF8-95EF-1338B5D8758E}">
      <dsp:nvSpPr>
        <dsp:cNvPr id="0" name=""/>
        <dsp:cNvSpPr/>
      </dsp:nvSpPr>
      <dsp:spPr>
        <a:xfrm>
          <a:off x="1059754" y="115122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Real-Time Data</a:t>
          </a:r>
        </a:p>
      </dsp:txBody>
      <dsp:txXfrm>
        <a:off x="1059754" y="1151227"/>
        <a:ext cx="5304469" cy="917536"/>
      </dsp:txXfrm>
    </dsp:sp>
    <dsp:sp modelId="{109B9794-6B16-4DD9-8098-B751A036047D}">
      <dsp:nvSpPr>
        <dsp:cNvPr id="0" name=""/>
        <dsp:cNvSpPr/>
      </dsp:nvSpPr>
      <dsp:spPr>
        <a:xfrm>
          <a:off x="0" y="2298147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7FBDE-F64C-4D77-8E5E-187CCFD54B58}">
      <dsp:nvSpPr>
        <dsp:cNvPr id="0" name=""/>
        <dsp:cNvSpPr/>
      </dsp:nvSpPr>
      <dsp:spPr>
        <a:xfrm>
          <a:off x="277554" y="2504593"/>
          <a:ext cx="504644" cy="5046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24E0D-ED64-4B0B-B229-A9A424D5E116}">
      <dsp:nvSpPr>
        <dsp:cNvPr id="0" name=""/>
        <dsp:cNvSpPr/>
      </dsp:nvSpPr>
      <dsp:spPr>
        <a:xfrm>
          <a:off x="1059754" y="2298147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Comprehensive Summaries </a:t>
          </a:r>
        </a:p>
      </dsp:txBody>
      <dsp:txXfrm>
        <a:off x="1059754" y="2298147"/>
        <a:ext cx="5304469" cy="917536"/>
      </dsp:txXfrm>
    </dsp:sp>
    <dsp:sp modelId="{AED509A0-3DC6-448D-85A5-46F75E43D603}">
      <dsp:nvSpPr>
        <dsp:cNvPr id="0" name=""/>
        <dsp:cNvSpPr/>
      </dsp:nvSpPr>
      <dsp:spPr>
        <a:xfrm>
          <a:off x="0" y="344506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2AD66-AAAE-45C3-9758-ED7E5BF99236}">
      <dsp:nvSpPr>
        <dsp:cNvPr id="0" name=""/>
        <dsp:cNvSpPr/>
      </dsp:nvSpPr>
      <dsp:spPr>
        <a:xfrm>
          <a:off x="277554" y="3651513"/>
          <a:ext cx="504644" cy="5046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95F7D-625D-4AE7-9620-8FE8BE39AE7E}">
      <dsp:nvSpPr>
        <dsp:cNvPr id="0" name=""/>
        <dsp:cNvSpPr/>
      </dsp:nvSpPr>
      <dsp:spPr>
        <a:xfrm>
          <a:off x="1059754" y="344506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Investment Advice</a:t>
          </a:r>
        </a:p>
      </dsp:txBody>
      <dsp:txXfrm>
        <a:off x="1059754" y="3445068"/>
        <a:ext cx="5304469" cy="917536"/>
      </dsp:txXfrm>
    </dsp:sp>
    <dsp:sp modelId="{BA42325F-35CB-444B-9A69-96E548EAE211}">
      <dsp:nvSpPr>
        <dsp:cNvPr id="0" name=""/>
        <dsp:cNvSpPr/>
      </dsp:nvSpPr>
      <dsp:spPr>
        <a:xfrm>
          <a:off x="0" y="4591988"/>
          <a:ext cx="6364224" cy="9175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80E0F-51A9-4F37-A63A-2F36B658619F}">
      <dsp:nvSpPr>
        <dsp:cNvPr id="0" name=""/>
        <dsp:cNvSpPr/>
      </dsp:nvSpPr>
      <dsp:spPr>
        <a:xfrm>
          <a:off x="277554" y="4798433"/>
          <a:ext cx="504644" cy="5046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387FA-B08C-45B8-A4A8-3D73078A7B8F}">
      <dsp:nvSpPr>
        <dsp:cNvPr id="0" name=""/>
        <dsp:cNvSpPr/>
      </dsp:nvSpPr>
      <dsp:spPr>
        <a:xfrm>
          <a:off x="1059754" y="4591988"/>
          <a:ext cx="5304469" cy="917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106" tIns="97106" rIns="97106" bIns="9710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User-Friendly Interface</a:t>
          </a:r>
        </a:p>
      </dsp:txBody>
      <dsp:txXfrm>
        <a:off x="1059754" y="4591988"/>
        <a:ext cx="5304469" cy="9175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12E33-F3F0-4797-AB56-808B3AC0127C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1299A-E89A-4172-8EFF-33CE9ECBCB80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693B0-E266-44D7-B33E-4E916D6DD15C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LLM Synergy</a:t>
          </a:r>
          <a:endParaRPr lang="en-US" sz="2400" kern="1200"/>
        </a:p>
      </dsp:txBody>
      <dsp:txXfrm>
        <a:off x="1948202" y="159118"/>
        <a:ext cx="3233964" cy="1371985"/>
      </dsp:txXfrm>
    </dsp:sp>
    <dsp:sp modelId="{5F2BD562-1BEC-454B-A9D7-C829D6BB0908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1666A5-23FE-469C-984B-573D0EF228E0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256817-551A-4642-8D2D-C63349C009BA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Precision</a:t>
          </a:r>
          <a:endParaRPr lang="en-US" sz="2400" kern="1200"/>
        </a:p>
      </dsp:txBody>
      <dsp:txXfrm>
        <a:off x="7411643" y="159118"/>
        <a:ext cx="3233964" cy="1371985"/>
      </dsp:txXfrm>
    </dsp:sp>
    <dsp:sp modelId="{C6D7EE9B-AA43-4F72-B417-B2C29DC3B34A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8F591-13B5-4C22-BFBE-900DC0B57606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82545-4F08-46CE-AE8C-E8E0FA2763B2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User-Centric Design</a:t>
          </a:r>
          <a:endParaRPr lang="en-US" sz="2400" kern="1200"/>
        </a:p>
      </dsp:txBody>
      <dsp:txXfrm>
        <a:off x="1948202" y="2158301"/>
        <a:ext cx="3233964" cy="1371985"/>
      </dsp:txXfrm>
    </dsp:sp>
    <dsp:sp modelId="{13D5547B-E508-4518-AE9F-62928FF685B0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51A8E-EE16-41A0-9334-8D116A4C9BF0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F501F-F1F4-4CFA-B300-9166DF25E696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Strategic Simplification</a:t>
          </a:r>
          <a:endParaRPr lang="en-US" sz="2400" kern="1200"/>
        </a:p>
      </dsp:txBody>
      <dsp:txXfrm>
        <a:off x="7411643" y="2158301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BBF6F-569E-4A51-B76F-0C799C83213C}" type="datetimeFigureOut">
              <a:t>4/27/2024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84B66-5782-467D-AB7F-7B7DA9BC44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3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Buck$Buddy</a:t>
            </a:r>
            <a:r>
              <a:rPr lang="en-US"/>
              <a:t> is an AI-assisted app that offers streamlined stock analysis and predictions, making investment decisions clear and accessible for everyone.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4B66-5782-467D-AB7F-7B7DA9BC446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4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LLM Synergy: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Embraced the power of combining multiple LLM technologies to elevate financial analysis.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Data Precision: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Learned the value of precise data curation, particularly from social platforms, to enhance prediction accuracy.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User-Centric Design: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Constant focus on user experience drove the design of a friendly interface and relevant features.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Strategic Simplification: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Char char="•"/>
            </a:pPr>
            <a:r>
              <a:rPr lang="en-US"/>
              <a:t>Simplifying complex financial data into user-friendly insights became our guiding principle.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84B66-5782-467D-AB7F-7B7DA9BC4463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BUCKSBUDDY</a:t>
            </a:r>
          </a:p>
        </p:txBody>
      </p:sp>
      <p:sp>
        <p:nvSpPr>
          <p:cNvPr id="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200"/>
          </a:p>
          <a:p>
            <a:r>
              <a:rPr lang="en-US" sz="2200"/>
              <a:t>ANISH NAVALE</a:t>
            </a:r>
          </a:p>
          <a:p>
            <a:r>
              <a:rPr lang="en-US" sz="2200"/>
              <a:t>APARNA CHAVAN</a:t>
            </a:r>
          </a:p>
          <a:p>
            <a:r>
              <a:rPr lang="en-US" sz="2200"/>
              <a:t>SHANTANU PINGALE</a:t>
            </a:r>
          </a:p>
        </p:txBody>
      </p:sp>
      <p:pic>
        <p:nvPicPr>
          <p:cNvPr id="4" name="Picture 3" descr="A logo of a rabbit wearing sunglasses&#10;&#10;Description automatically generated">
            <a:extLst>
              <a:ext uri="{FF2B5EF4-FFF2-40B4-BE49-F238E27FC236}">
                <a16:creationId xmlns:a16="http://schemas.microsoft.com/office/drawing/2014/main" id="{AE58548D-35C1-F9C7-29B5-F5F99853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6E9D8-EA04-00E6-521B-C6BD95A17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8A04F7-E925-FA8C-BFCA-767C8863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67" y="1966293"/>
            <a:ext cx="836086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7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A444B-D007-0CD1-FB1C-FBDCC48C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REFLECTIONS</a:t>
            </a: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DE7F9952-BE17-CE42-6964-2C01CEF7B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270551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517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ty with a brain and lines in the sky&#10;&#10;Description automatically generated">
            <a:extLst>
              <a:ext uri="{FF2B5EF4-FFF2-40B4-BE49-F238E27FC236}">
                <a16:creationId xmlns:a16="http://schemas.microsoft.com/office/drawing/2014/main" id="{820510CA-F1FA-EA4F-D863-5D739EE3F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067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A89EB-1F48-44C6-91ED-2764B9A2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04D3A-8D47-6010-6D0E-270A3A59E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105C615-0565-2BCE-96C7-D86EC78152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95309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55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071E-5A9A-DE67-66E2-7EC8DFC1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35DB3-B90F-26DB-26E5-398D9F0DA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Buck$Buddy uniquely integrates multiple AI models and real-time social media data to provide comprehensive and up-to-date stock analyses, making complex investment decisions clear and accessible for all users.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9F123-FDF0-1CC6-FACA-E695EE3EC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ARCHITECTURE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5834748-7792-802C-A6F0-FB3C9689C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4834"/>
            <a:ext cx="10905066" cy="37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B23D8-F1F0-E64D-02FA-6EC494ED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COLLECTION</a:t>
            </a:r>
          </a:p>
        </p:txBody>
      </p:sp>
      <p:pic>
        <p:nvPicPr>
          <p:cNvPr id="5" name="Picture 4" descr="Yahoo Finance builds out investor insights with Commonstock acquisition -  FinTech Futures: Fintech news">
            <a:extLst>
              <a:ext uri="{FF2B5EF4-FFF2-40B4-BE49-F238E27FC236}">
                <a16:creationId xmlns:a16="http://schemas.microsoft.com/office/drawing/2014/main" id="{F327DFBB-506B-0741-557D-3408E1FF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34" y="3053031"/>
            <a:ext cx="2065469" cy="2065469"/>
          </a:xfrm>
          <a:prstGeom prst="rect">
            <a:avLst/>
          </a:prstGeom>
        </p:spPr>
      </p:pic>
      <p:pic>
        <p:nvPicPr>
          <p:cNvPr id="6" name="Picture 5" descr="Twitter rebrands as X with &quot;art deco&quot; logo">
            <a:extLst>
              <a:ext uri="{FF2B5EF4-FFF2-40B4-BE49-F238E27FC236}">
                <a16:creationId xmlns:a16="http://schemas.microsoft.com/office/drawing/2014/main" id="{1959D770-9A16-7BB4-245C-166F71CB3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08" y="3161889"/>
            <a:ext cx="1799374" cy="1847754"/>
          </a:xfrm>
          <a:prstGeom prst="rect">
            <a:avLst/>
          </a:prstGeom>
        </p:spPr>
      </p:pic>
      <p:pic>
        <p:nvPicPr>
          <p:cNvPr id="7" name="Picture 6" descr="Reddit New Logo transparent PNG - StickPNG">
            <a:extLst>
              <a:ext uri="{FF2B5EF4-FFF2-40B4-BE49-F238E27FC236}">
                <a16:creationId xmlns:a16="http://schemas.microsoft.com/office/drawing/2014/main" id="{7AD5E0D7-FCCB-F686-6A33-3F5A991FA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407" y="3485328"/>
            <a:ext cx="3444326" cy="1200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4E5052-A578-39B6-2E8A-AF3D3D279368}"/>
              </a:ext>
            </a:extLst>
          </p:cNvPr>
          <p:cNvSpPr txBox="1"/>
          <p:nvPr/>
        </p:nvSpPr>
        <p:spPr>
          <a:xfrm flipH="1">
            <a:off x="4750405" y="5264452"/>
            <a:ext cx="3404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Irrelevant hence discarded. Contained Media Files</a:t>
            </a:r>
          </a:p>
        </p:txBody>
      </p:sp>
    </p:spTree>
    <p:extLst>
      <p:ext uri="{BB962C8B-B14F-4D97-AF65-F5344CB8AC3E}">
        <p14:creationId xmlns:p14="http://schemas.microsoft.com/office/powerpoint/2010/main" val="109119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6A933-F2BD-3088-818F-EFACF98D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131275"/>
            <a:ext cx="4314640" cy="178522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latin typeface="+mj-lt"/>
                <a:ea typeface="+mj-ea"/>
                <a:cs typeface="+mj-cs"/>
              </a:rPr>
              <a:t>DATA TRANSFORMATION</a:t>
            </a: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extBox 4">
            <a:extLst>
              <a:ext uri="{FF2B5EF4-FFF2-40B4-BE49-F238E27FC236}">
                <a16:creationId xmlns:a16="http://schemas.microsoft.com/office/drawing/2014/main" id="{3CA9D850-C4BD-F373-96E4-2A94AF5EF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682931"/>
              </p:ext>
            </p:extLst>
          </p:nvPr>
        </p:nvGraphicFramePr>
        <p:xfrm>
          <a:off x="5592344" y="635371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2" name="Picture 221" descr="dbt | TechRadar by Devoteam">
            <a:extLst>
              <a:ext uri="{FF2B5EF4-FFF2-40B4-BE49-F238E27FC236}">
                <a16:creationId xmlns:a16="http://schemas.microsoft.com/office/drawing/2014/main" id="{9CEFC10F-AD88-0578-3AFF-1F3C743CF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495" y="3437381"/>
            <a:ext cx="1727199" cy="5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215C3-3164-54A1-C35E-5868B565B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LLMs EXPLORED</a:t>
            </a:r>
          </a:p>
        </p:txBody>
      </p:sp>
      <p:pic>
        <p:nvPicPr>
          <p:cNvPr id="4" name="Content Placeholder 3" descr="Revolutionizing Custom AI: OpenAI's GPT-3.5 Turbo Fine-Tuning Unleashed!">
            <a:extLst>
              <a:ext uri="{FF2B5EF4-FFF2-40B4-BE49-F238E27FC236}">
                <a16:creationId xmlns:a16="http://schemas.microsoft.com/office/drawing/2014/main" id="{CEA78AAC-D185-3EB8-18CF-E8128E121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267" y="3082370"/>
            <a:ext cx="2319469" cy="1922128"/>
          </a:xfrm>
          <a:prstGeom prst="rect">
            <a:avLst/>
          </a:prstGeom>
        </p:spPr>
      </p:pic>
      <p:pic>
        <p:nvPicPr>
          <p:cNvPr id="6" name="Graphic 5" descr="Anthropic Claude - AI Vendor Risk Profile - Credo AI">
            <a:extLst>
              <a:ext uri="{FF2B5EF4-FFF2-40B4-BE49-F238E27FC236}">
                <a16:creationId xmlns:a16="http://schemas.microsoft.com/office/drawing/2014/main" id="{54DDE296-D8CA-CA05-B7FD-0E99B0D80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646" y="3233757"/>
            <a:ext cx="3238707" cy="1619353"/>
          </a:xfrm>
          <a:prstGeom prst="rect">
            <a:avLst/>
          </a:prstGeom>
        </p:spPr>
      </p:pic>
      <p:pic>
        <p:nvPicPr>
          <p:cNvPr id="5" name="Picture 4" descr="Cohere - AI Infrastructure Alliance">
            <a:extLst>
              <a:ext uri="{FF2B5EF4-FFF2-40B4-BE49-F238E27FC236}">
                <a16:creationId xmlns:a16="http://schemas.microsoft.com/office/drawing/2014/main" id="{EAF9C648-0FB1-34FA-E67D-3780A7183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882" y="3468564"/>
            <a:ext cx="3238707" cy="114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0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15C3-3164-54A1-C35E-5868B565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PROMPT </a:t>
            </a:r>
            <a:r>
              <a:rPr lang="en-US" sz="4000"/>
              <a:t>ENGINEERING</a:t>
            </a:r>
            <a:endParaRPr lang="en-US" sz="4000" kern="1200"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25BF2-3EEA-B0B2-7AB4-91058EAA3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solidFill>
                  <a:srgbClr val="CE9178"/>
                </a:solidFill>
                <a:latin typeface="Menlo"/>
              </a:rPr>
              <a:t>You are a world-class financial assistant providing in-depth insights into company financials, stock data and investment tips. Using the following information: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{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context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}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, answer questions with in-depth and holistic analysis.</a:t>
            </a:r>
            <a:endParaRPr lang="en-US" sz="1200"/>
          </a:p>
          <a:p>
            <a:r>
              <a:rPr lang="en-US" sz="1200">
                <a:solidFill>
                  <a:srgbClr val="CE9178"/>
                </a:solidFill>
                <a:latin typeface="Menlo"/>
              </a:rPr>
              <a:t>As a premier financial assistant specializing in company financials, stock data, and investment insights, leverage the provided context :{context} and Generate concise summaries titled 'Based on Reddit Discussions' and 'Based on Yahoo Finance Data', highlighting key insights and trends in the financial market.</a:t>
            </a:r>
            <a:endParaRPr lang="en-US" sz="1200">
              <a:solidFill>
                <a:srgbClr val="000000"/>
              </a:solidFill>
              <a:latin typeface="Aptos" panose="020B0004020202020204"/>
            </a:endParaRPr>
          </a:p>
          <a:p>
            <a:r>
              <a:rPr lang="en-US" sz="1200">
                <a:solidFill>
                  <a:srgbClr val="CE9178"/>
                </a:solidFill>
                <a:latin typeface="Menlo"/>
              </a:rPr>
              <a:t>As a premier financial assistant specializing in company financials, stock data, and investment insights, leverage the provided context :{context} and deliver concise and precise summaries of company financials, stock data, and investment insights for tailored analysis.</a:t>
            </a:r>
          </a:p>
          <a:p>
            <a:r>
              <a:rPr lang="en-US" sz="1200">
                <a:solidFill>
                  <a:srgbClr val="CE9178"/>
                </a:solidFill>
                <a:latin typeface="Menlo"/>
              </a:rPr>
              <a:t>You are a world-class financial assistant providing in-depth insights into company financials, stock data and investment tips. Using the following information: 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{</a:t>
            </a:r>
            <a:r>
              <a:rPr lang="en-US" sz="1200">
                <a:solidFill>
                  <a:srgbClr val="9CDCFE"/>
                </a:solidFill>
                <a:latin typeface="Menlo"/>
              </a:rPr>
              <a:t>context</a:t>
            </a:r>
            <a:r>
              <a:rPr lang="en-US" sz="1200">
                <a:solidFill>
                  <a:srgbClr val="569CD6"/>
                </a:solidFill>
                <a:latin typeface="Menlo"/>
              </a:rPr>
              <a:t>}</a:t>
            </a:r>
            <a:r>
              <a:rPr lang="en-US" sz="1200">
                <a:solidFill>
                  <a:srgbClr val="CE9178"/>
                </a:solidFill>
                <a:latin typeface="Menlo"/>
              </a:rPr>
              <a:t>, answer questions with in-depth and holistic analysis of company financials, stock data, sentiment analysis and investment insights for tailored analysis.</a:t>
            </a:r>
          </a:p>
          <a:p>
            <a:endParaRPr lang="en-US" sz="1200">
              <a:solidFill>
                <a:srgbClr val="CE9178"/>
              </a:solidFill>
              <a:latin typeface="Menlo"/>
            </a:endParaRPr>
          </a:p>
          <a:p>
            <a:endParaRPr lang="en-US" sz="1200">
              <a:solidFill>
                <a:srgbClr val="CE9178"/>
              </a:solidFill>
              <a:latin typeface="Menlo"/>
            </a:endParaRPr>
          </a:p>
          <a:p>
            <a:endParaRPr lang="en-US" sz="1200">
              <a:solidFill>
                <a:srgbClr val="CE9178"/>
              </a:solidFill>
              <a:latin typeface="Menlo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A444B-D007-0CD1-FB1C-FBDCC48C2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12">
            <a:extLst>
              <a:ext uri="{FF2B5EF4-FFF2-40B4-BE49-F238E27FC236}">
                <a16:creationId xmlns:a16="http://schemas.microsoft.com/office/drawing/2014/main" id="{968CCA1C-BCDC-FDC4-9963-4AF7FF87A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4516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190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BUCKSBUDDY</vt:lpstr>
      <vt:lpstr>PROBLEM</vt:lpstr>
      <vt:lpstr>SOLUTION</vt:lpstr>
      <vt:lpstr>DATA ARCHITECTURE</vt:lpstr>
      <vt:lpstr>DATA COLLECTION</vt:lpstr>
      <vt:lpstr>DATA TRANSFORMATION</vt:lpstr>
      <vt:lpstr>LLMs EXPLORED</vt:lpstr>
      <vt:lpstr>PROMPT ENGINEERING</vt:lpstr>
      <vt:lpstr>FEATURES</vt:lpstr>
      <vt:lpstr>DEMO</vt:lpstr>
      <vt:lpstr>REFLECTIONS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2024-04-24T22:38:35Z</dcterms:created>
  <dcterms:modified xsi:type="dcterms:W3CDTF">2024-04-27T15:33:39Z</dcterms:modified>
</cp:coreProperties>
</file>